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86" r:id="rId5"/>
    <p:sldId id="273" r:id="rId6"/>
    <p:sldId id="285" r:id="rId7"/>
    <p:sldId id="287" r:id="rId8"/>
    <p:sldId id="269" r:id="rId9"/>
    <p:sldId id="288" r:id="rId10"/>
    <p:sldId id="272" r:id="rId11"/>
    <p:sldId id="274"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662"/>
    <a:srgbClr val="CC8229"/>
    <a:srgbClr val="B22D26"/>
    <a:srgbClr val="FD5D21"/>
    <a:srgbClr val="E9D7A9"/>
    <a:srgbClr val="272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8BD5AE-4142-4FED-915F-A502FAD2C17D}" v="9" dt="2022-10-05T21:00:03.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4660"/>
  </p:normalViewPr>
  <p:slideViewPr>
    <p:cSldViewPr snapToGrid="0" showGuides="1">
      <p:cViewPr varScale="1">
        <p:scale>
          <a:sx n="112" d="100"/>
          <a:sy n="112" d="100"/>
        </p:scale>
        <p:origin x="114" y="96"/>
      </p:cViewPr>
      <p:guideLst>
        <p:guide orient="horz" pos="792"/>
        <p:guide pos="3840"/>
      </p:guideLst>
    </p:cSldViewPr>
  </p:slideViewPr>
  <p:notesTextViewPr>
    <p:cViewPr>
      <p:scale>
        <a:sx n="1" d="1"/>
        <a:sy n="1" d="1"/>
      </p:scale>
      <p:origin x="0" y="0"/>
    </p:cViewPr>
  </p:notesTextViewPr>
  <p:notesViewPr>
    <p:cSldViewPr snapToGrid="0" showGuides="1">
      <p:cViewPr varScale="1">
        <p:scale>
          <a:sx n="96" d="100"/>
          <a:sy n="96" d="100"/>
        </p:scale>
        <p:origin x="17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Cara A" userId="33136dda-d65f-4936-9b97-4e2b92a40d6b" providerId="ADAL" clId="{F78BD5AE-4142-4FED-915F-A502FAD2C17D}"/>
    <pc:docChg chg="undo custSel modSld">
      <pc:chgData name="Garcia, Cara A" userId="33136dda-d65f-4936-9b97-4e2b92a40d6b" providerId="ADAL" clId="{F78BD5AE-4142-4FED-915F-A502FAD2C17D}" dt="2022-10-05T21:05:30.068" v="2040" actId="20577"/>
      <pc:docMkLst>
        <pc:docMk/>
      </pc:docMkLst>
      <pc:sldChg chg="modSp mod">
        <pc:chgData name="Garcia, Cara A" userId="33136dda-d65f-4936-9b97-4e2b92a40d6b" providerId="ADAL" clId="{F78BD5AE-4142-4FED-915F-A502FAD2C17D}" dt="2022-10-05T21:03:20.422" v="2038" actId="27636"/>
        <pc:sldMkLst>
          <pc:docMk/>
          <pc:sldMk cId="3986125274" sldId="256"/>
        </pc:sldMkLst>
        <pc:spChg chg="mod">
          <ac:chgData name="Garcia, Cara A" userId="33136dda-d65f-4936-9b97-4e2b92a40d6b" providerId="ADAL" clId="{F78BD5AE-4142-4FED-915F-A502FAD2C17D}" dt="2022-10-05T21:03:20.422" v="2038" actId="27636"/>
          <ac:spMkLst>
            <pc:docMk/>
            <pc:sldMk cId="3986125274" sldId="256"/>
            <ac:spMk id="9" creationId="{A0E96A67-BA95-7A64-1757-B8DC1EDF88FD}"/>
          </ac:spMkLst>
        </pc:spChg>
      </pc:sldChg>
      <pc:sldChg chg="modSp mod">
        <pc:chgData name="Garcia, Cara A" userId="33136dda-d65f-4936-9b97-4e2b92a40d6b" providerId="ADAL" clId="{F78BD5AE-4142-4FED-915F-A502FAD2C17D}" dt="2022-10-05T19:59:48.050" v="448" actId="20577"/>
        <pc:sldMkLst>
          <pc:docMk/>
          <pc:sldMk cId="1743773903" sldId="257"/>
        </pc:sldMkLst>
        <pc:spChg chg="mod">
          <ac:chgData name="Garcia, Cara A" userId="33136dda-d65f-4936-9b97-4e2b92a40d6b" providerId="ADAL" clId="{F78BD5AE-4142-4FED-915F-A502FAD2C17D}" dt="2022-10-05T19:57:59.865" v="355" actId="1076"/>
          <ac:spMkLst>
            <pc:docMk/>
            <pc:sldMk cId="1743773903" sldId="257"/>
            <ac:spMk id="2" creationId="{9A37D359-8C84-4776-A218-FC211F4144EB}"/>
          </ac:spMkLst>
        </pc:spChg>
        <pc:spChg chg="mod">
          <ac:chgData name="Garcia, Cara A" userId="33136dda-d65f-4936-9b97-4e2b92a40d6b" providerId="ADAL" clId="{F78BD5AE-4142-4FED-915F-A502FAD2C17D}" dt="2022-10-05T19:59:48.050" v="448" actId="20577"/>
          <ac:spMkLst>
            <pc:docMk/>
            <pc:sldMk cId="1743773903" sldId="257"/>
            <ac:spMk id="5" creationId="{4E85E61B-8B07-66C6-F72D-E06ECDFEE258}"/>
          </ac:spMkLst>
        </pc:spChg>
      </pc:sldChg>
      <pc:sldChg chg="modSp mod">
        <pc:chgData name="Garcia, Cara A" userId="33136dda-d65f-4936-9b97-4e2b92a40d6b" providerId="ADAL" clId="{F78BD5AE-4142-4FED-915F-A502FAD2C17D}" dt="2022-10-05T20:26:06.359" v="1060" actId="113"/>
        <pc:sldMkLst>
          <pc:docMk/>
          <pc:sldMk cId="2028408450" sldId="258"/>
        </pc:sldMkLst>
        <pc:spChg chg="mod">
          <ac:chgData name="Garcia, Cara A" userId="33136dda-d65f-4936-9b97-4e2b92a40d6b" providerId="ADAL" clId="{F78BD5AE-4142-4FED-915F-A502FAD2C17D}" dt="2022-10-05T20:25:45.738" v="1056" actId="113"/>
          <ac:spMkLst>
            <pc:docMk/>
            <pc:sldMk cId="2028408450" sldId="258"/>
            <ac:spMk id="13" creationId="{0EFB99D5-18B7-4A5A-8149-8A4FCA04E019}"/>
          </ac:spMkLst>
        </pc:spChg>
        <pc:spChg chg="mod">
          <ac:chgData name="Garcia, Cara A" userId="33136dda-d65f-4936-9b97-4e2b92a40d6b" providerId="ADAL" clId="{F78BD5AE-4142-4FED-915F-A502FAD2C17D}" dt="2022-10-05T20:25:53.975" v="1058" actId="113"/>
          <ac:spMkLst>
            <pc:docMk/>
            <pc:sldMk cId="2028408450" sldId="258"/>
            <ac:spMk id="15" creationId="{B6E0E17E-8C2B-4F25-AFE3-7257D52FBE38}"/>
          </ac:spMkLst>
        </pc:spChg>
        <pc:spChg chg="mod">
          <ac:chgData name="Garcia, Cara A" userId="33136dda-d65f-4936-9b97-4e2b92a40d6b" providerId="ADAL" clId="{F78BD5AE-4142-4FED-915F-A502FAD2C17D}" dt="2022-10-05T20:26:06.359" v="1060" actId="113"/>
          <ac:spMkLst>
            <pc:docMk/>
            <pc:sldMk cId="2028408450" sldId="258"/>
            <ac:spMk id="20" creationId="{44B4BFDB-8913-0F39-D21F-9E24268488D2}"/>
          </ac:spMkLst>
        </pc:spChg>
        <pc:spChg chg="mod">
          <ac:chgData name="Garcia, Cara A" userId="33136dda-d65f-4936-9b97-4e2b92a40d6b" providerId="ADAL" clId="{F78BD5AE-4142-4FED-915F-A502FAD2C17D}" dt="2022-10-05T20:26:00.862" v="1059" actId="113"/>
          <ac:spMkLst>
            <pc:docMk/>
            <pc:sldMk cId="2028408450" sldId="258"/>
            <ac:spMk id="21" creationId="{71960295-9475-5877-AA3C-99D68C902441}"/>
          </ac:spMkLst>
        </pc:spChg>
        <pc:spChg chg="mod">
          <ac:chgData name="Garcia, Cara A" userId="33136dda-d65f-4936-9b97-4e2b92a40d6b" providerId="ADAL" clId="{F78BD5AE-4142-4FED-915F-A502FAD2C17D}" dt="2022-10-05T20:00:23.544" v="476" actId="1076"/>
          <ac:spMkLst>
            <pc:docMk/>
            <pc:sldMk cId="2028408450" sldId="258"/>
            <ac:spMk id="24" creationId="{07BDE48F-DF06-EF88-4F74-FA7EEC5C58DF}"/>
          </ac:spMkLst>
        </pc:spChg>
        <pc:spChg chg="mod">
          <ac:chgData name="Garcia, Cara A" userId="33136dda-d65f-4936-9b97-4e2b92a40d6b" providerId="ADAL" clId="{F78BD5AE-4142-4FED-915F-A502FAD2C17D}" dt="2022-10-05T20:00:20.786" v="475" actId="1076"/>
          <ac:spMkLst>
            <pc:docMk/>
            <pc:sldMk cId="2028408450" sldId="258"/>
            <ac:spMk id="25" creationId="{2CF495A3-DCA1-9502-9C55-9EF37E8F38CA}"/>
          </ac:spMkLst>
        </pc:spChg>
      </pc:sldChg>
      <pc:sldChg chg="modSp mod">
        <pc:chgData name="Garcia, Cara A" userId="33136dda-d65f-4936-9b97-4e2b92a40d6b" providerId="ADAL" clId="{F78BD5AE-4142-4FED-915F-A502FAD2C17D}" dt="2022-10-05T20:31:48.036" v="1466" actId="20577"/>
        <pc:sldMkLst>
          <pc:docMk/>
          <pc:sldMk cId="2936676465" sldId="269"/>
        </pc:sldMkLst>
        <pc:spChg chg="mod">
          <ac:chgData name="Garcia, Cara A" userId="33136dda-d65f-4936-9b97-4e2b92a40d6b" providerId="ADAL" clId="{F78BD5AE-4142-4FED-915F-A502FAD2C17D}" dt="2022-10-05T20:31:48.036" v="1466" actId="20577"/>
          <ac:spMkLst>
            <pc:docMk/>
            <pc:sldMk cId="2936676465" sldId="269"/>
            <ac:spMk id="50" creationId="{C06EC449-2D73-46B3-913C-8B00A4B233C6}"/>
          </ac:spMkLst>
        </pc:spChg>
      </pc:sldChg>
      <pc:sldChg chg="modSp mod">
        <pc:chgData name="Garcia, Cara A" userId="33136dda-d65f-4936-9b97-4e2b92a40d6b" providerId="ADAL" clId="{F78BD5AE-4142-4FED-915F-A502FAD2C17D}" dt="2022-10-05T21:05:30.068" v="2040" actId="20577"/>
        <pc:sldMkLst>
          <pc:docMk/>
          <pc:sldMk cId="4020800509" sldId="272"/>
        </pc:sldMkLst>
        <pc:spChg chg="mod">
          <ac:chgData name="Garcia, Cara A" userId="33136dda-d65f-4936-9b97-4e2b92a40d6b" providerId="ADAL" clId="{F78BD5AE-4142-4FED-915F-A502FAD2C17D}" dt="2022-10-05T21:05:30.068" v="2040" actId="20577"/>
          <ac:spMkLst>
            <pc:docMk/>
            <pc:sldMk cId="4020800509" sldId="272"/>
            <ac:spMk id="12" creationId="{0C4D30B5-BA7F-4F0B-BBE6-7491A7C1FCFE}"/>
          </ac:spMkLst>
        </pc:spChg>
        <pc:spChg chg="mod">
          <ac:chgData name="Garcia, Cara A" userId="33136dda-d65f-4936-9b97-4e2b92a40d6b" providerId="ADAL" clId="{F78BD5AE-4142-4FED-915F-A502FAD2C17D}" dt="2022-10-05T20:40:17.826" v="1930" actId="20577"/>
          <ac:spMkLst>
            <pc:docMk/>
            <pc:sldMk cId="4020800509" sldId="272"/>
            <ac:spMk id="13" creationId="{198C8936-6719-4877-80BB-D1D33A14A704}"/>
          </ac:spMkLst>
        </pc:spChg>
      </pc:sldChg>
      <pc:sldChg chg="modSp mod">
        <pc:chgData name="Garcia, Cara A" userId="33136dda-d65f-4936-9b97-4e2b92a40d6b" providerId="ADAL" clId="{F78BD5AE-4142-4FED-915F-A502FAD2C17D}" dt="2022-10-05T20:25:10.074" v="1054" actId="20577"/>
        <pc:sldMkLst>
          <pc:docMk/>
          <pc:sldMk cId="3699153414" sldId="273"/>
        </pc:sldMkLst>
        <pc:spChg chg="mod">
          <ac:chgData name="Garcia, Cara A" userId="33136dda-d65f-4936-9b97-4e2b92a40d6b" providerId="ADAL" clId="{F78BD5AE-4142-4FED-915F-A502FAD2C17D}" dt="2022-10-05T20:25:10.074" v="1054" actId="20577"/>
          <ac:spMkLst>
            <pc:docMk/>
            <pc:sldMk cId="3699153414" sldId="273"/>
            <ac:spMk id="8" creationId="{D5D5D3D0-57D1-22A8-9C35-131BF41B02FD}"/>
          </ac:spMkLst>
        </pc:spChg>
      </pc:sldChg>
      <pc:sldChg chg="modSp mod">
        <pc:chgData name="Garcia, Cara A" userId="33136dda-d65f-4936-9b97-4e2b92a40d6b" providerId="ADAL" clId="{F78BD5AE-4142-4FED-915F-A502FAD2C17D}" dt="2022-10-05T20:44:45.351" v="1971" actId="27636"/>
        <pc:sldMkLst>
          <pc:docMk/>
          <pc:sldMk cId="440500338" sldId="274"/>
        </pc:sldMkLst>
        <pc:spChg chg="mod">
          <ac:chgData name="Garcia, Cara A" userId="33136dda-d65f-4936-9b97-4e2b92a40d6b" providerId="ADAL" clId="{F78BD5AE-4142-4FED-915F-A502FAD2C17D}" dt="2022-10-05T20:43:03.214" v="1951" actId="1076"/>
          <ac:spMkLst>
            <pc:docMk/>
            <pc:sldMk cId="440500338" sldId="274"/>
            <ac:spMk id="2" creationId="{99D2A0CE-F65D-9D7C-B2C3-938F9E02874C}"/>
          </ac:spMkLst>
        </pc:spChg>
        <pc:spChg chg="mod">
          <ac:chgData name="Garcia, Cara A" userId="33136dda-d65f-4936-9b97-4e2b92a40d6b" providerId="ADAL" clId="{F78BD5AE-4142-4FED-915F-A502FAD2C17D}" dt="2022-10-05T20:42:55.714" v="1949" actId="1076"/>
          <ac:spMkLst>
            <pc:docMk/>
            <pc:sldMk cId="440500338" sldId="274"/>
            <ac:spMk id="6" creationId="{BBC25ACA-9E79-3979-9457-B8D716C8F0EF}"/>
          </ac:spMkLst>
        </pc:spChg>
        <pc:spChg chg="mod">
          <ac:chgData name="Garcia, Cara A" userId="33136dda-d65f-4936-9b97-4e2b92a40d6b" providerId="ADAL" clId="{F78BD5AE-4142-4FED-915F-A502FAD2C17D}" dt="2022-10-05T20:43:27.616" v="1955" actId="1076"/>
          <ac:spMkLst>
            <pc:docMk/>
            <pc:sldMk cId="440500338" sldId="274"/>
            <ac:spMk id="8" creationId="{A5D82ACD-C4C0-45D9-8DB0-C42AF0CA6F31}"/>
          </ac:spMkLst>
        </pc:spChg>
        <pc:spChg chg="mod">
          <ac:chgData name="Garcia, Cara A" userId="33136dda-d65f-4936-9b97-4e2b92a40d6b" providerId="ADAL" clId="{F78BD5AE-4142-4FED-915F-A502FAD2C17D}" dt="2022-10-05T20:43:17.652" v="1954" actId="1076"/>
          <ac:spMkLst>
            <pc:docMk/>
            <pc:sldMk cId="440500338" sldId="274"/>
            <ac:spMk id="10" creationId="{344C4CC0-B1F9-41DD-872A-9C3AABC1C19C}"/>
          </ac:spMkLst>
        </pc:spChg>
        <pc:spChg chg="mod">
          <ac:chgData name="Garcia, Cara A" userId="33136dda-d65f-4936-9b97-4e2b92a40d6b" providerId="ADAL" clId="{F78BD5AE-4142-4FED-915F-A502FAD2C17D}" dt="2022-10-05T20:44:32.426" v="1969" actId="20577"/>
          <ac:spMkLst>
            <pc:docMk/>
            <pc:sldMk cId="440500338" sldId="274"/>
            <ac:spMk id="11" creationId="{9E00653A-7F5C-4B86-BFEF-A66364E23CFB}"/>
          </ac:spMkLst>
        </pc:spChg>
        <pc:spChg chg="mod">
          <ac:chgData name="Garcia, Cara A" userId="33136dda-d65f-4936-9b97-4e2b92a40d6b" providerId="ADAL" clId="{F78BD5AE-4142-4FED-915F-A502FAD2C17D}" dt="2022-10-05T20:41:56.413" v="1939" actId="1076"/>
          <ac:spMkLst>
            <pc:docMk/>
            <pc:sldMk cId="440500338" sldId="274"/>
            <ac:spMk id="12" creationId="{7F1E5374-6B94-4343-A0F6-371AA5CD6005}"/>
          </ac:spMkLst>
        </pc:spChg>
        <pc:spChg chg="mod">
          <ac:chgData name="Garcia, Cara A" userId="33136dda-d65f-4936-9b97-4e2b92a40d6b" providerId="ADAL" clId="{F78BD5AE-4142-4FED-915F-A502FAD2C17D}" dt="2022-10-05T20:44:45.351" v="1971" actId="27636"/>
          <ac:spMkLst>
            <pc:docMk/>
            <pc:sldMk cId="440500338" sldId="274"/>
            <ac:spMk id="13" creationId="{4150BA9F-98BA-4555-9D65-F2FD9DFA4132}"/>
          </ac:spMkLst>
        </pc:spChg>
        <pc:spChg chg="mod">
          <ac:chgData name="Garcia, Cara A" userId="33136dda-d65f-4936-9b97-4e2b92a40d6b" providerId="ADAL" clId="{F78BD5AE-4142-4FED-915F-A502FAD2C17D}" dt="2022-10-05T20:41:47.503" v="1936" actId="1076"/>
          <ac:spMkLst>
            <pc:docMk/>
            <pc:sldMk cId="440500338" sldId="274"/>
            <ac:spMk id="14" creationId="{15BFAF55-1F29-3188-A33B-B1E3204AA4D2}"/>
          </ac:spMkLst>
        </pc:spChg>
      </pc:sldChg>
      <pc:sldChg chg="modSp mod">
        <pc:chgData name="Garcia, Cara A" userId="33136dda-d65f-4936-9b97-4e2b92a40d6b" providerId="ADAL" clId="{F78BD5AE-4142-4FED-915F-A502FAD2C17D}" dt="2022-10-05T21:00:19.914" v="2034" actId="1076"/>
        <pc:sldMkLst>
          <pc:docMk/>
          <pc:sldMk cId="1255136852" sldId="284"/>
        </pc:sldMkLst>
        <pc:spChg chg="mod">
          <ac:chgData name="Garcia, Cara A" userId="33136dda-d65f-4936-9b97-4e2b92a40d6b" providerId="ADAL" clId="{F78BD5AE-4142-4FED-915F-A502FAD2C17D}" dt="2022-10-05T21:00:19.914" v="2034" actId="1076"/>
          <ac:spMkLst>
            <pc:docMk/>
            <pc:sldMk cId="1255136852" sldId="284"/>
            <ac:spMk id="6" creationId="{5B4B8C01-02A8-7B22-1043-F4D62718C31E}"/>
          </ac:spMkLst>
        </pc:spChg>
      </pc:sldChg>
      <pc:sldChg chg="modSp mod">
        <pc:chgData name="Garcia, Cara A" userId="33136dda-d65f-4936-9b97-4e2b92a40d6b" providerId="ADAL" clId="{F78BD5AE-4142-4FED-915F-A502FAD2C17D}" dt="2022-10-05T20:06:43.804" v="741" actId="1076"/>
        <pc:sldMkLst>
          <pc:docMk/>
          <pc:sldMk cId="3425534769" sldId="285"/>
        </pc:sldMkLst>
        <pc:spChg chg="mod">
          <ac:chgData name="Garcia, Cara A" userId="33136dda-d65f-4936-9b97-4e2b92a40d6b" providerId="ADAL" clId="{F78BD5AE-4142-4FED-915F-A502FAD2C17D}" dt="2022-10-05T20:06:41.633" v="740" actId="1076"/>
          <ac:spMkLst>
            <pc:docMk/>
            <pc:sldMk cId="3425534769" sldId="285"/>
            <ac:spMk id="2" creationId="{19241380-C5E0-38A3-5B2C-0A1564EFD169}"/>
          </ac:spMkLst>
        </pc:spChg>
        <pc:spChg chg="mod">
          <ac:chgData name="Garcia, Cara A" userId="33136dda-d65f-4936-9b97-4e2b92a40d6b" providerId="ADAL" clId="{F78BD5AE-4142-4FED-915F-A502FAD2C17D}" dt="2022-10-05T20:06:43.804" v="741" actId="1076"/>
          <ac:spMkLst>
            <pc:docMk/>
            <pc:sldMk cId="3425534769" sldId="285"/>
            <ac:spMk id="10" creationId="{5FCF6F9D-57A1-7943-3536-1E8E67C61BF0}"/>
          </ac:spMkLst>
        </pc:spChg>
      </pc:sldChg>
      <pc:sldChg chg="modSp mod">
        <pc:chgData name="Garcia, Cara A" userId="33136dda-d65f-4936-9b97-4e2b92a40d6b" providerId="ADAL" clId="{F78BD5AE-4142-4FED-915F-A502FAD2C17D}" dt="2022-10-05T20:03:29.331" v="596" actId="20577"/>
        <pc:sldMkLst>
          <pc:docMk/>
          <pc:sldMk cId="1164729741" sldId="286"/>
        </pc:sldMkLst>
        <pc:spChg chg="mod">
          <ac:chgData name="Garcia, Cara A" userId="33136dda-d65f-4936-9b97-4e2b92a40d6b" providerId="ADAL" clId="{F78BD5AE-4142-4FED-915F-A502FAD2C17D}" dt="2022-10-05T20:03:29.331" v="596" actId="20577"/>
          <ac:spMkLst>
            <pc:docMk/>
            <pc:sldMk cId="1164729741" sldId="286"/>
            <ac:spMk id="3" creationId="{AB43AE1B-180C-2B82-A5CD-12426D91B438}"/>
          </ac:spMkLst>
        </pc:spChg>
      </pc:sldChg>
      <pc:sldChg chg="modSp mod">
        <pc:chgData name="Garcia, Cara A" userId="33136dda-d65f-4936-9b97-4e2b92a40d6b" providerId="ADAL" clId="{F78BD5AE-4142-4FED-915F-A502FAD2C17D}" dt="2022-10-05T20:31:36.089" v="1462" actId="20577"/>
        <pc:sldMkLst>
          <pc:docMk/>
          <pc:sldMk cId="3943526465" sldId="287"/>
        </pc:sldMkLst>
        <pc:spChg chg="mod">
          <ac:chgData name="Garcia, Cara A" userId="33136dda-d65f-4936-9b97-4e2b92a40d6b" providerId="ADAL" clId="{F78BD5AE-4142-4FED-915F-A502FAD2C17D}" dt="2022-10-05T20:31:36.089" v="1462" actId="20577"/>
          <ac:spMkLst>
            <pc:docMk/>
            <pc:sldMk cId="3943526465" sldId="287"/>
            <ac:spMk id="3" creationId="{C0E843C1-A03B-F964-6B26-C117E386A845}"/>
          </ac:spMkLst>
        </pc:spChg>
      </pc:sldChg>
      <pc:sldChg chg="modSp mod">
        <pc:chgData name="Garcia, Cara A" userId="33136dda-d65f-4936-9b97-4e2b92a40d6b" providerId="ADAL" clId="{F78BD5AE-4142-4FED-915F-A502FAD2C17D}" dt="2022-10-05T20:36:46.139" v="1668" actId="20577"/>
        <pc:sldMkLst>
          <pc:docMk/>
          <pc:sldMk cId="1620613153" sldId="288"/>
        </pc:sldMkLst>
        <pc:spChg chg="mod">
          <ac:chgData name="Garcia, Cara A" userId="33136dda-d65f-4936-9b97-4e2b92a40d6b" providerId="ADAL" clId="{F78BD5AE-4142-4FED-915F-A502FAD2C17D}" dt="2022-10-05T20:36:46.139" v="1668" actId="20577"/>
          <ac:spMkLst>
            <pc:docMk/>
            <pc:sldMk cId="1620613153" sldId="288"/>
            <ac:spMk id="3" creationId="{F351CDE1-1E32-42EE-5BBE-9044C1E3AC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FDD83B-68B4-4B3C-A6D1-E2C0E3BD9E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98BCF7-8752-4872-82D4-DBD814E143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D6B8BD-9C08-4AC4-90A8-C5D2D266CDD6}" type="datetimeFigureOut">
              <a:rPr lang="en-US" smtClean="0"/>
              <a:t>10/5/2022</a:t>
            </a:fld>
            <a:endParaRPr lang="en-US"/>
          </a:p>
        </p:txBody>
      </p:sp>
      <p:sp>
        <p:nvSpPr>
          <p:cNvPr id="4" name="Footer Placeholder 3">
            <a:extLst>
              <a:ext uri="{FF2B5EF4-FFF2-40B4-BE49-F238E27FC236}">
                <a16:creationId xmlns:a16="http://schemas.microsoft.com/office/drawing/2014/main" id="{87DF5EAF-E40C-43A3-9AB2-511BBBD095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3503D4-E040-47B7-B691-783E03DDDA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BE229B-960E-446C-8D7A-F1132B6CA30D}" type="slidenum">
              <a:rPr lang="en-US" smtClean="0"/>
              <a:t>‹#›</a:t>
            </a:fld>
            <a:endParaRPr lang="en-US"/>
          </a:p>
        </p:txBody>
      </p:sp>
    </p:spTree>
    <p:extLst>
      <p:ext uri="{BB962C8B-B14F-4D97-AF65-F5344CB8AC3E}">
        <p14:creationId xmlns:p14="http://schemas.microsoft.com/office/powerpoint/2010/main" val="2168056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F784C-84E4-42BE-A364-6EE0A16707D4}"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2756C-FFDA-4E10-AF80-911297220ED1}" type="slidenum">
              <a:rPr lang="en-US" smtClean="0"/>
              <a:t>‹#›</a:t>
            </a:fld>
            <a:endParaRPr lang="en-US"/>
          </a:p>
        </p:txBody>
      </p:sp>
    </p:spTree>
    <p:extLst>
      <p:ext uri="{BB962C8B-B14F-4D97-AF65-F5344CB8AC3E}">
        <p14:creationId xmlns:p14="http://schemas.microsoft.com/office/powerpoint/2010/main" val="186336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Graphic 7">
            <a:extLst>
              <a:ext uri="{FF2B5EF4-FFF2-40B4-BE49-F238E27FC236}">
                <a16:creationId xmlns:a16="http://schemas.microsoft.com/office/drawing/2014/main" id="{F5B6AA24-554C-4E35-96AE-655BC189E112}"/>
              </a:ext>
            </a:extLst>
          </p:cNvPr>
          <p:cNvSpPr/>
          <p:nvPr/>
        </p:nvSpPr>
        <p:spPr>
          <a:xfrm>
            <a:off x="190" y="6060852"/>
            <a:ext cx="12191428" cy="9525"/>
          </a:xfrm>
          <a:custGeom>
            <a:avLst/>
            <a:gdLst>
              <a:gd name="connsiteX0" fmla="*/ 12191428 w 12191428"/>
              <a:gd name="connsiteY0" fmla="*/ 0 h 9525"/>
              <a:gd name="connsiteX1" fmla="*/ 0 w 12191428"/>
              <a:gd name="connsiteY1" fmla="*/ 0 h 9525"/>
            </a:gdLst>
            <a:ahLst/>
            <a:cxnLst>
              <a:cxn ang="0">
                <a:pos x="connsiteX0" y="connsiteY0"/>
              </a:cxn>
              <a:cxn ang="0">
                <a:pos x="connsiteX1" y="connsiteY1"/>
              </a:cxn>
            </a:cxnLst>
            <a:rect l="l" t="t" r="r" b="b"/>
            <a:pathLst>
              <a:path w="12191428" h="9525">
                <a:moveTo>
                  <a:pt x="12191428" y="0"/>
                </a:moveTo>
                <a:lnTo>
                  <a:pt x="0" y="0"/>
                </a:lnTo>
              </a:path>
            </a:pathLst>
          </a:custGeom>
          <a:ln w="161995" cap="flat">
            <a:solidFill>
              <a:srgbClr val="CC8229"/>
            </a:solidFill>
            <a:prstDash val="solid"/>
            <a:miter/>
          </a:ln>
        </p:spPr>
        <p:txBody>
          <a:bodyPr rtlCol="0" anchor="ctr"/>
          <a:lstStyle/>
          <a:p>
            <a:endParaRPr lang="en-US"/>
          </a:p>
        </p:txBody>
      </p:sp>
      <p:sp>
        <p:nvSpPr>
          <p:cNvPr id="10" name="Graphic 7">
            <a:extLst>
              <a:ext uri="{FF2B5EF4-FFF2-40B4-BE49-F238E27FC236}">
                <a16:creationId xmlns:a16="http://schemas.microsoft.com/office/drawing/2014/main" id="{F5B6AA24-554C-4E35-96AE-655BC189E112}"/>
              </a:ext>
            </a:extLst>
          </p:cNvPr>
          <p:cNvSpPr/>
          <p:nvPr/>
        </p:nvSpPr>
        <p:spPr>
          <a:xfrm>
            <a:off x="190" y="6639686"/>
            <a:ext cx="12191428" cy="9525"/>
          </a:xfrm>
          <a:custGeom>
            <a:avLst/>
            <a:gdLst>
              <a:gd name="connsiteX0" fmla="*/ 12191428 w 12191428"/>
              <a:gd name="connsiteY0" fmla="*/ 0 h 9525"/>
              <a:gd name="connsiteX1" fmla="*/ 0 w 12191428"/>
              <a:gd name="connsiteY1" fmla="*/ 0 h 9525"/>
            </a:gdLst>
            <a:ahLst/>
            <a:cxnLst>
              <a:cxn ang="0">
                <a:pos x="connsiteX0" y="connsiteY0"/>
              </a:cxn>
              <a:cxn ang="0">
                <a:pos x="connsiteX1" y="connsiteY1"/>
              </a:cxn>
            </a:cxnLst>
            <a:rect l="l" t="t" r="r" b="b"/>
            <a:pathLst>
              <a:path w="12191428" h="9525">
                <a:moveTo>
                  <a:pt x="12191428" y="0"/>
                </a:moveTo>
                <a:lnTo>
                  <a:pt x="0" y="0"/>
                </a:lnTo>
              </a:path>
            </a:pathLst>
          </a:custGeom>
          <a:ln w="161995" cap="flat">
            <a:solidFill>
              <a:srgbClr val="CC8229"/>
            </a:solidFill>
            <a:prstDash val="solid"/>
            <a:miter/>
          </a:ln>
        </p:spPr>
        <p:txBody>
          <a:bodyPr rtlCol="0" anchor="ctr"/>
          <a:lstStyle/>
          <a:p>
            <a:endParaRPr lang="en-US"/>
          </a:p>
        </p:txBody>
      </p:sp>
      <p:sp>
        <p:nvSpPr>
          <p:cNvPr id="11" name="Graphic 7">
            <a:extLst>
              <a:ext uri="{FF2B5EF4-FFF2-40B4-BE49-F238E27FC236}">
                <a16:creationId xmlns:a16="http://schemas.microsoft.com/office/drawing/2014/main" id="{F5B6AA24-554C-4E35-96AE-655BC189E112}"/>
              </a:ext>
            </a:extLst>
          </p:cNvPr>
          <p:cNvSpPr/>
          <p:nvPr/>
        </p:nvSpPr>
        <p:spPr>
          <a:xfrm>
            <a:off x="0" y="6171532"/>
            <a:ext cx="12192000" cy="355853"/>
          </a:xfrm>
          <a:custGeom>
            <a:avLst/>
            <a:gdLst>
              <a:gd name="connsiteX0" fmla="*/ 12192000 w 12192000"/>
              <a:gd name="connsiteY0" fmla="*/ 95 h 355853"/>
              <a:gd name="connsiteX1" fmla="*/ 342519 w 12192000"/>
              <a:gd name="connsiteY1" fmla="*/ 95 h 355853"/>
              <a:gd name="connsiteX2" fmla="*/ 175165 w 12192000"/>
              <a:gd name="connsiteY2" fmla="*/ 95 h 355853"/>
              <a:gd name="connsiteX3" fmla="*/ 18098 w 12192000"/>
              <a:gd name="connsiteY3" fmla="*/ 95 h 355853"/>
              <a:gd name="connsiteX4" fmla="*/ 18002 w 12192000"/>
              <a:gd name="connsiteY4" fmla="*/ 0 h 355853"/>
              <a:gd name="connsiteX5" fmla="*/ 17907 w 12192000"/>
              <a:gd name="connsiteY5" fmla="*/ 95 h 355853"/>
              <a:gd name="connsiteX6" fmla="*/ 0 w 12192000"/>
              <a:gd name="connsiteY6" fmla="*/ 95 h 355853"/>
              <a:gd name="connsiteX7" fmla="*/ 0 w 12192000"/>
              <a:gd name="connsiteY7" fmla="*/ 355854 h 355853"/>
              <a:gd name="connsiteX8" fmla="*/ 12192000 w 12192000"/>
              <a:gd name="connsiteY8" fmla="*/ 355854 h 355853"/>
              <a:gd name="connsiteX9" fmla="*/ 12192000 w 12192000"/>
              <a:gd name="connsiteY9" fmla="*/ 95 h 355853"/>
              <a:gd name="connsiteX10" fmla="*/ 12081224 w 12192000"/>
              <a:gd name="connsiteY10" fmla="*/ 70485 h 355853"/>
              <a:gd name="connsiteX11" fmla="*/ 12192000 w 12192000"/>
              <a:gd name="connsiteY11" fmla="*/ 70485 h 355853"/>
              <a:gd name="connsiteX12" fmla="*/ 12192000 w 12192000"/>
              <a:gd name="connsiteY12" fmla="*/ 131922 h 355853"/>
              <a:gd name="connsiteX13" fmla="*/ 12081224 w 12192000"/>
              <a:gd name="connsiteY13" fmla="*/ 252222 h 355853"/>
              <a:gd name="connsiteX14" fmla="*/ 11997499 w 12192000"/>
              <a:gd name="connsiteY14" fmla="*/ 161354 h 355853"/>
              <a:gd name="connsiteX15" fmla="*/ 11913775 w 12192000"/>
              <a:gd name="connsiteY15" fmla="*/ 70485 h 355853"/>
              <a:gd name="connsiteX16" fmla="*/ 12081224 w 12192000"/>
              <a:gd name="connsiteY16" fmla="*/ 70485 h 355853"/>
              <a:gd name="connsiteX17" fmla="*/ 0 w 12192000"/>
              <a:gd name="connsiteY17" fmla="*/ 285655 h 355853"/>
              <a:gd name="connsiteX18" fmla="*/ 0 w 12192000"/>
              <a:gd name="connsiteY18" fmla="*/ 123540 h 355853"/>
              <a:gd name="connsiteX19" fmla="*/ 18002 w 12192000"/>
              <a:gd name="connsiteY19" fmla="*/ 103918 h 355853"/>
              <a:gd name="connsiteX20" fmla="*/ 101727 w 12192000"/>
              <a:gd name="connsiteY20" fmla="*/ 194786 h 355853"/>
              <a:gd name="connsiteX21" fmla="*/ 185452 w 12192000"/>
              <a:gd name="connsiteY21" fmla="*/ 285655 h 355853"/>
              <a:gd name="connsiteX22" fmla="*/ 0 w 12192000"/>
              <a:gd name="connsiteY22" fmla="*/ 285655 h 355853"/>
              <a:gd name="connsiteX23" fmla="*/ 426244 w 12192000"/>
              <a:gd name="connsiteY23" fmla="*/ 161354 h 355853"/>
              <a:gd name="connsiteX24" fmla="*/ 342519 w 12192000"/>
              <a:gd name="connsiteY24" fmla="*/ 252222 h 355853"/>
              <a:gd name="connsiteX25" fmla="*/ 258794 w 12192000"/>
              <a:gd name="connsiteY25" fmla="*/ 161354 h 355853"/>
              <a:gd name="connsiteX26" fmla="*/ 175069 w 12192000"/>
              <a:gd name="connsiteY26" fmla="*/ 70485 h 355853"/>
              <a:gd name="connsiteX27" fmla="*/ 342424 w 12192000"/>
              <a:gd name="connsiteY27" fmla="*/ 70485 h 355853"/>
              <a:gd name="connsiteX28" fmla="*/ 509778 w 12192000"/>
              <a:gd name="connsiteY28" fmla="*/ 70485 h 355853"/>
              <a:gd name="connsiteX29" fmla="*/ 426244 w 12192000"/>
              <a:gd name="connsiteY29" fmla="*/ 161354 h 355853"/>
              <a:gd name="connsiteX30" fmla="*/ 670370 w 12192000"/>
              <a:gd name="connsiteY30" fmla="*/ 285655 h 355853"/>
              <a:gd name="connsiteX31" fmla="*/ 502920 w 12192000"/>
              <a:gd name="connsiteY31" fmla="*/ 285655 h 355853"/>
              <a:gd name="connsiteX32" fmla="*/ 586645 w 12192000"/>
              <a:gd name="connsiteY32" fmla="*/ 194786 h 355853"/>
              <a:gd name="connsiteX33" fmla="*/ 670370 w 12192000"/>
              <a:gd name="connsiteY33" fmla="*/ 103918 h 355853"/>
              <a:gd name="connsiteX34" fmla="*/ 754094 w 12192000"/>
              <a:gd name="connsiteY34" fmla="*/ 194786 h 355853"/>
              <a:gd name="connsiteX35" fmla="*/ 837819 w 12192000"/>
              <a:gd name="connsiteY35" fmla="*/ 285655 h 355853"/>
              <a:gd name="connsiteX36" fmla="*/ 670370 w 12192000"/>
              <a:gd name="connsiteY36" fmla="*/ 285655 h 355853"/>
              <a:gd name="connsiteX37" fmla="*/ 1081469 w 12192000"/>
              <a:gd name="connsiteY37" fmla="*/ 161354 h 355853"/>
              <a:gd name="connsiteX38" fmla="*/ 997744 w 12192000"/>
              <a:gd name="connsiteY38" fmla="*/ 252222 h 355853"/>
              <a:gd name="connsiteX39" fmla="*/ 914019 w 12192000"/>
              <a:gd name="connsiteY39" fmla="*/ 161354 h 355853"/>
              <a:gd name="connsiteX40" fmla="*/ 830294 w 12192000"/>
              <a:gd name="connsiteY40" fmla="*/ 70485 h 355853"/>
              <a:gd name="connsiteX41" fmla="*/ 997649 w 12192000"/>
              <a:gd name="connsiteY41" fmla="*/ 70485 h 355853"/>
              <a:gd name="connsiteX42" fmla="*/ 1165003 w 12192000"/>
              <a:gd name="connsiteY42" fmla="*/ 70485 h 355853"/>
              <a:gd name="connsiteX43" fmla="*/ 1081469 w 12192000"/>
              <a:gd name="connsiteY43" fmla="*/ 161354 h 355853"/>
              <a:gd name="connsiteX44" fmla="*/ 1325594 w 12192000"/>
              <a:gd name="connsiteY44" fmla="*/ 285655 h 355853"/>
              <a:gd name="connsiteX45" fmla="*/ 1158240 w 12192000"/>
              <a:gd name="connsiteY45" fmla="*/ 285655 h 355853"/>
              <a:gd name="connsiteX46" fmla="*/ 1241965 w 12192000"/>
              <a:gd name="connsiteY46" fmla="*/ 194786 h 355853"/>
              <a:gd name="connsiteX47" fmla="*/ 1325689 w 12192000"/>
              <a:gd name="connsiteY47" fmla="*/ 103918 h 355853"/>
              <a:gd name="connsiteX48" fmla="*/ 1409414 w 12192000"/>
              <a:gd name="connsiteY48" fmla="*/ 194786 h 355853"/>
              <a:gd name="connsiteX49" fmla="*/ 1493139 w 12192000"/>
              <a:gd name="connsiteY49" fmla="*/ 285655 h 355853"/>
              <a:gd name="connsiteX50" fmla="*/ 1325594 w 12192000"/>
              <a:gd name="connsiteY50" fmla="*/ 285655 h 355853"/>
              <a:gd name="connsiteX51" fmla="*/ 1722406 w 12192000"/>
              <a:gd name="connsiteY51" fmla="*/ 161354 h 355853"/>
              <a:gd name="connsiteX52" fmla="*/ 1638681 w 12192000"/>
              <a:gd name="connsiteY52" fmla="*/ 252222 h 355853"/>
              <a:gd name="connsiteX53" fmla="*/ 1554956 w 12192000"/>
              <a:gd name="connsiteY53" fmla="*/ 161354 h 355853"/>
              <a:gd name="connsiteX54" fmla="*/ 1471232 w 12192000"/>
              <a:gd name="connsiteY54" fmla="*/ 70485 h 355853"/>
              <a:gd name="connsiteX55" fmla="*/ 1638586 w 12192000"/>
              <a:gd name="connsiteY55" fmla="*/ 70485 h 355853"/>
              <a:gd name="connsiteX56" fmla="*/ 1805940 w 12192000"/>
              <a:gd name="connsiteY56" fmla="*/ 70485 h 355853"/>
              <a:gd name="connsiteX57" fmla="*/ 1722406 w 12192000"/>
              <a:gd name="connsiteY57" fmla="*/ 161354 h 355853"/>
              <a:gd name="connsiteX58" fmla="*/ 1966532 w 12192000"/>
              <a:gd name="connsiteY58" fmla="*/ 285655 h 355853"/>
              <a:gd name="connsiteX59" fmla="*/ 1799177 w 12192000"/>
              <a:gd name="connsiteY59" fmla="*/ 285655 h 355853"/>
              <a:gd name="connsiteX60" fmla="*/ 1882902 w 12192000"/>
              <a:gd name="connsiteY60" fmla="*/ 194786 h 355853"/>
              <a:gd name="connsiteX61" fmla="*/ 1966627 w 12192000"/>
              <a:gd name="connsiteY61" fmla="*/ 103918 h 355853"/>
              <a:gd name="connsiteX62" fmla="*/ 2050352 w 12192000"/>
              <a:gd name="connsiteY62" fmla="*/ 194786 h 355853"/>
              <a:gd name="connsiteX63" fmla="*/ 2134076 w 12192000"/>
              <a:gd name="connsiteY63" fmla="*/ 285655 h 355853"/>
              <a:gd name="connsiteX64" fmla="*/ 1966532 w 12192000"/>
              <a:gd name="connsiteY64" fmla="*/ 285655 h 355853"/>
              <a:gd name="connsiteX65" fmla="*/ 2377631 w 12192000"/>
              <a:gd name="connsiteY65" fmla="*/ 161354 h 355853"/>
              <a:gd name="connsiteX66" fmla="*/ 2293906 w 12192000"/>
              <a:gd name="connsiteY66" fmla="*/ 252222 h 355853"/>
              <a:gd name="connsiteX67" fmla="*/ 2210181 w 12192000"/>
              <a:gd name="connsiteY67" fmla="*/ 161354 h 355853"/>
              <a:gd name="connsiteX68" fmla="*/ 2126456 w 12192000"/>
              <a:gd name="connsiteY68" fmla="*/ 70485 h 355853"/>
              <a:gd name="connsiteX69" fmla="*/ 2293811 w 12192000"/>
              <a:gd name="connsiteY69" fmla="*/ 70485 h 355853"/>
              <a:gd name="connsiteX70" fmla="*/ 2461165 w 12192000"/>
              <a:gd name="connsiteY70" fmla="*/ 70485 h 355853"/>
              <a:gd name="connsiteX71" fmla="*/ 2377631 w 12192000"/>
              <a:gd name="connsiteY71" fmla="*/ 161354 h 355853"/>
              <a:gd name="connsiteX72" fmla="*/ 2621756 w 12192000"/>
              <a:gd name="connsiteY72" fmla="*/ 285655 h 355853"/>
              <a:gd name="connsiteX73" fmla="*/ 2454402 w 12192000"/>
              <a:gd name="connsiteY73" fmla="*/ 285655 h 355853"/>
              <a:gd name="connsiteX74" fmla="*/ 2538127 w 12192000"/>
              <a:gd name="connsiteY74" fmla="*/ 194786 h 355853"/>
              <a:gd name="connsiteX75" fmla="*/ 2621852 w 12192000"/>
              <a:gd name="connsiteY75" fmla="*/ 103918 h 355853"/>
              <a:gd name="connsiteX76" fmla="*/ 2705576 w 12192000"/>
              <a:gd name="connsiteY76" fmla="*/ 194786 h 355853"/>
              <a:gd name="connsiteX77" fmla="*/ 2789301 w 12192000"/>
              <a:gd name="connsiteY77" fmla="*/ 285655 h 355853"/>
              <a:gd name="connsiteX78" fmla="*/ 2621756 w 12192000"/>
              <a:gd name="connsiteY78" fmla="*/ 285655 h 355853"/>
              <a:gd name="connsiteX79" fmla="*/ 3031712 w 12192000"/>
              <a:gd name="connsiteY79" fmla="*/ 161354 h 355853"/>
              <a:gd name="connsiteX80" fmla="*/ 2947988 w 12192000"/>
              <a:gd name="connsiteY80" fmla="*/ 252222 h 355853"/>
              <a:gd name="connsiteX81" fmla="*/ 2864263 w 12192000"/>
              <a:gd name="connsiteY81" fmla="*/ 161354 h 355853"/>
              <a:gd name="connsiteX82" fmla="*/ 2780538 w 12192000"/>
              <a:gd name="connsiteY82" fmla="*/ 70485 h 355853"/>
              <a:gd name="connsiteX83" fmla="*/ 2947892 w 12192000"/>
              <a:gd name="connsiteY83" fmla="*/ 70485 h 355853"/>
              <a:gd name="connsiteX84" fmla="*/ 3115247 w 12192000"/>
              <a:gd name="connsiteY84" fmla="*/ 70485 h 355853"/>
              <a:gd name="connsiteX85" fmla="*/ 3031712 w 12192000"/>
              <a:gd name="connsiteY85" fmla="*/ 161354 h 355853"/>
              <a:gd name="connsiteX86" fmla="*/ 3275838 w 12192000"/>
              <a:gd name="connsiteY86" fmla="*/ 285655 h 355853"/>
              <a:gd name="connsiteX87" fmla="*/ 3108484 w 12192000"/>
              <a:gd name="connsiteY87" fmla="*/ 285655 h 355853"/>
              <a:gd name="connsiteX88" fmla="*/ 3192209 w 12192000"/>
              <a:gd name="connsiteY88" fmla="*/ 194786 h 355853"/>
              <a:gd name="connsiteX89" fmla="*/ 3275933 w 12192000"/>
              <a:gd name="connsiteY89" fmla="*/ 103918 h 355853"/>
              <a:gd name="connsiteX90" fmla="*/ 3359658 w 12192000"/>
              <a:gd name="connsiteY90" fmla="*/ 194786 h 355853"/>
              <a:gd name="connsiteX91" fmla="*/ 3443383 w 12192000"/>
              <a:gd name="connsiteY91" fmla="*/ 285655 h 355853"/>
              <a:gd name="connsiteX92" fmla="*/ 3275838 w 12192000"/>
              <a:gd name="connsiteY92" fmla="*/ 285655 h 355853"/>
              <a:gd name="connsiteX93" fmla="*/ 3686937 w 12192000"/>
              <a:gd name="connsiteY93" fmla="*/ 161354 h 355853"/>
              <a:gd name="connsiteX94" fmla="*/ 3603212 w 12192000"/>
              <a:gd name="connsiteY94" fmla="*/ 252222 h 355853"/>
              <a:gd name="connsiteX95" fmla="*/ 3519488 w 12192000"/>
              <a:gd name="connsiteY95" fmla="*/ 161354 h 355853"/>
              <a:gd name="connsiteX96" fmla="*/ 3435763 w 12192000"/>
              <a:gd name="connsiteY96" fmla="*/ 70485 h 355853"/>
              <a:gd name="connsiteX97" fmla="*/ 3603117 w 12192000"/>
              <a:gd name="connsiteY97" fmla="*/ 70485 h 355853"/>
              <a:gd name="connsiteX98" fmla="*/ 3770471 w 12192000"/>
              <a:gd name="connsiteY98" fmla="*/ 70485 h 355853"/>
              <a:gd name="connsiteX99" fmla="*/ 3686937 w 12192000"/>
              <a:gd name="connsiteY99" fmla="*/ 161354 h 355853"/>
              <a:gd name="connsiteX100" fmla="*/ 3931063 w 12192000"/>
              <a:gd name="connsiteY100" fmla="*/ 285655 h 355853"/>
              <a:gd name="connsiteX101" fmla="*/ 3763709 w 12192000"/>
              <a:gd name="connsiteY101" fmla="*/ 285655 h 355853"/>
              <a:gd name="connsiteX102" fmla="*/ 3847433 w 12192000"/>
              <a:gd name="connsiteY102" fmla="*/ 194786 h 355853"/>
              <a:gd name="connsiteX103" fmla="*/ 3931158 w 12192000"/>
              <a:gd name="connsiteY103" fmla="*/ 103918 h 355853"/>
              <a:gd name="connsiteX104" fmla="*/ 4014883 w 12192000"/>
              <a:gd name="connsiteY104" fmla="*/ 194786 h 355853"/>
              <a:gd name="connsiteX105" fmla="*/ 4098608 w 12192000"/>
              <a:gd name="connsiteY105" fmla="*/ 285655 h 355853"/>
              <a:gd name="connsiteX106" fmla="*/ 3931063 w 12192000"/>
              <a:gd name="connsiteY106" fmla="*/ 285655 h 355853"/>
              <a:gd name="connsiteX107" fmla="*/ 4337876 w 12192000"/>
              <a:gd name="connsiteY107" fmla="*/ 161354 h 355853"/>
              <a:gd name="connsiteX108" fmla="*/ 4254151 w 12192000"/>
              <a:gd name="connsiteY108" fmla="*/ 252222 h 355853"/>
              <a:gd name="connsiteX109" fmla="*/ 4170426 w 12192000"/>
              <a:gd name="connsiteY109" fmla="*/ 161354 h 355853"/>
              <a:gd name="connsiteX110" fmla="*/ 4086701 w 12192000"/>
              <a:gd name="connsiteY110" fmla="*/ 70485 h 355853"/>
              <a:gd name="connsiteX111" fmla="*/ 4254056 w 12192000"/>
              <a:gd name="connsiteY111" fmla="*/ 70485 h 355853"/>
              <a:gd name="connsiteX112" fmla="*/ 4421410 w 12192000"/>
              <a:gd name="connsiteY112" fmla="*/ 70485 h 355853"/>
              <a:gd name="connsiteX113" fmla="*/ 4337876 w 12192000"/>
              <a:gd name="connsiteY113" fmla="*/ 161354 h 355853"/>
              <a:gd name="connsiteX114" fmla="*/ 4581906 w 12192000"/>
              <a:gd name="connsiteY114" fmla="*/ 285655 h 355853"/>
              <a:gd name="connsiteX115" fmla="*/ 4414552 w 12192000"/>
              <a:gd name="connsiteY115" fmla="*/ 285655 h 355853"/>
              <a:gd name="connsiteX116" fmla="*/ 4498277 w 12192000"/>
              <a:gd name="connsiteY116" fmla="*/ 194786 h 355853"/>
              <a:gd name="connsiteX117" fmla="*/ 4582001 w 12192000"/>
              <a:gd name="connsiteY117" fmla="*/ 103918 h 355853"/>
              <a:gd name="connsiteX118" fmla="*/ 4665726 w 12192000"/>
              <a:gd name="connsiteY118" fmla="*/ 194786 h 355853"/>
              <a:gd name="connsiteX119" fmla="*/ 4749451 w 12192000"/>
              <a:gd name="connsiteY119" fmla="*/ 285655 h 355853"/>
              <a:gd name="connsiteX120" fmla="*/ 4581906 w 12192000"/>
              <a:gd name="connsiteY120" fmla="*/ 285655 h 355853"/>
              <a:gd name="connsiteX121" fmla="*/ 4993101 w 12192000"/>
              <a:gd name="connsiteY121" fmla="*/ 161354 h 355853"/>
              <a:gd name="connsiteX122" fmla="*/ 4909376 w 12192000"/>
              <a:gd name="connsiteY122" fmla="*/ 252222 h 355853"/>
              <a:gd name="connsiteX123" fmla="*/ 4825651 w 12192000"/>
              <a:gd name="connsiteY123" fmla="*/ 161354 h 355853"/>
              <a:gd name="connsiteX124" fmla="*/ 4741926 w 12192000"/>
              <a:gd name="connsiteY124" fmla="*/ 70485 h 355853"/>
              <a:gd name="connsiteX125" fmla="*/ 4909280 w 12192000"/>
              <a:gd name="connsiteY125" fmla="*/ 70485 h 355853"/>
              <a:gd name="connsiteX126" fmla="*/ 5076635 w 12192000"/>
              <a:gd name="connsiteY126" fmla="*/ 70485 h 355853"/>
              <a:gd name="connsiteX127" fmla="*/ 4993101 w 12192000"/>
              <a:gd name="connsiteY127" fmla="*/ 161354 h 355853"/>
              <a:gd name="connsiteX128" fmla="*/ 5237131 w 12192000"/>
              <a:gd name="connsiteY128" fmla="*/ 285655 h 355853"/>
              <a:gd name="connsiteX129" fmla="*/ 5069777 w 12192000"/>
              <a:gd name="connsiteY129" fmla="*/ 285655 h 355853"/>
              <a:gd name="connsiteX130" fmla="*/ 5153501 w 12192000"/>
              <a:gd name="connsiteY130" fmla="*/ 194786 h 355853"/>
              <a:gd name="connsiteX131" fmla="*/ 5237227 w 12192000"/>
              <a:gd name="connsiteY131" fmla="*/ 103918 h 355853"/>
              <a:gd name="connsiteX132" fmla="*/ 5320951 w 12192000"/>
              <a:gd name="connsiteY132" fmla="*/ 194786 h 355853"/>
              <a:gd name="connsiteX133" fmla="*/ 5404676 w 12192000"/>
              <a:gd name="connsiteY133" fmla="*/ 285655 h 355853"/>
              <a:gd name="connsiteX134" fmla="*/ 5237131 w 12192000"/>
              <a:gd name="connsiteY134" fmla="*/ 285655 h 355853"/>
              <a:gd name="connsiteX135" fmla="*/ 5633942 w 12192000"/>
              <a:gd name="connsiteY135" fmla="*/ 161354 h 355853"/>
              <a:gd name="connsiteX136" fmla="*/ 5550218 w 12192000"/>
              <a:gd name="connsiteY136" fmla="*/ 252222 h 355853"/>
              <a:gd name="connsiteX137" fmla="*/ 5466493 w 12192000"/>
              <a:gd name="connsiteY137" fmla="*/ 161354 h 355853"/>
              <a:gd name="connsiteX138" fmla="*/ 5382768 w 12192000"/>
              <a:gd name="connsiteY138" fmla="*/ 70485 h 355853"/>
              <a:gd name="connsiteX139" fmla="*/ 5550123 w 12192000"/>
              <a:gd name="connsiteY139" fmla="*/ 70485 h 355853"/>
              <a:gd name="connsiteX140" fmla="*/ 5717477 w 12192000"/>
              <a:gd name="connsiteY140" fmla="*/ 70485 h 355853"/>
              <a:gd name="connsiteX141" fmla="*/ 5633942 w 12192000"/>
              <a:gd name="connsiteY141" fmla="*/ 161354 h 355853"/>
              <a:gd name="connsiteX142" fmla="*/ 5878068 w 12192000"/>
              <a:gd name="connsiteY142" fmla="*/ 285655 h 355853"/>
              <a:gd name="connsiteX143" fmla="*/ 5710714 w 12192000"/>
              <a:gd name="connsiteY143" fmla="*/ 285655 h 355853"/>
              <a:gd name="connsiteX144" fmla="*/ 5794439 w 12192000"/>
              <a:gd name="connsiteY144" fmla="*/ 194786 h 355853"/>
              <a:gd name="connsiteX145" fmla="*/ 5878164 w 12192000"/>
              <a:gd name="connsiteY145" fmla="*/ 103918 h 355853"/>
              <a:gd name="connsiteX146" fmla="*/ 5961888 w 12192000"/>
              <a:gd name="connsiteY146" fmla="*/ 194786 h 355853"/>
              <a:gd name="connsiteX147" fmla="*/ 6045613 w 12192000"/>
              <a:gd name="connsiteY147" fmla="*/ 285655 h 355853"/>
              <a:gd name="connsiteX148" fmla="*/ 5878068 w 12192000"/>
              <a:gd name="connsiteY148" fmla="*/ 285655 h 355853"/>
              <a:gd name="connsiteX149" fmla="*/ 6289168 w 12192000"/>
              <a:gd name="connsiteY149" fmla="*/ 161354 h 355853"/>
              <a:gd name="connsiteX150" fmla="*/ 6205442 w 12192000"/>
              <a:gd name="connsiteY150" fmla="*/ 252222 h 355853"/>
              <a:gd name="connsiteX151" fmla="*/ 6121718 w 12192000"/>
              <a:gd name="connsiteY151" fmla="*/ 161354 h 355853"/>
              <a:gd name="connsiteX152" fmla="*/ 6037993 w 12192000"/>
              <a:gd name="connsiteY152" fmla="*/ 70485 h 355853"/>
              <a:gd name="connsiteX153" fmla="*/ 6205347 w 12192000"/>
              <a:gd name="connsiteY153" fmla="*/ 70485 h 355853"/>
              <a:gd name="connsiteX154" fmla="*/ 6372701 w 12192000"/>
              <a:gd name="connsiteY154" fmla="*/ 70485 h 355853"/>
              <a:gd name="connsiteX155" fmla="*/ 6289168 w 12192000"/>
              <a:gd name="connsiteY155" fmla="*/ 161354 h 355853"/>
              <a:gd name="connsiteX156" fmla="*/ 6533293 w 12192000"/>
              <a:gd name="connsiteY156" fmla="*/ 285655 h 355853"/>
              <a:gd name="connsiteX157" fmla="*/ 6365939 w 12192000"/>
              <a:gd name="connsiteY157" fmla="*/ 285655 h 355853"/>
              <a:gd name="connsiteX158" fmla="*/ 6449664 w 12192000"/>
              <a:gd name="connsiteY158" fmla="*/ 194786 h 355853"/>
              <a:gd name="connsiteX159" fmla="*/ 6533388 w 12192000"/>
              <a:gd name="connsiteY159" fmla="*/ 103918 h 355853"/>
              <a:gd name="connsiteX160" fmla="*/ 6617113 w 12192000"/>
              <a:gd name="connsiteY160" fmla="*/ 194786 h 355853"/>
              <a:gd name="connsiteX161" fmla="*/ 6700838 w 12192000"/>
              <a:gd name="connsiteY161" fmla="*/ 285655 h 355853"/>
              <a:gd name="connsiteX162" fmla="*/ 6533293 w 12192000"/>
              <a:gd name="connsiteY162" fmla="*/ 285655 h 355853"/>
              <a:gd name="connsiteX163" fmla="*/ 6943249 w 12192000"/>
              <a:gd name="connsiteY163" fmla="*/ 161354 h 355853"/>
              <a:gd name="connsiteX164" fmla="*/ 6859524 w 12192000"/>
              <a:gd name="connsiteY164" fmla="*/ 252222 h 355853"/>
              <a:gd name="connsiteX165" fmla="*/ 6775799 w 12192000"/>
              <a:gd name="connsiteY165" fmla="*/ 161354 h 355853"/>
              <a:gd name="connsiteX166" fmla="*/ 6692075 w 12192000"/>
              <a:gd name="connsiteY166" fmla="*/ 70485 h 355853"/>
              <a:gd name="connsiteX167" fmla="*/ 6859429 w 12192000"/>
              <a:gd name="connsiteY167" fmla="*/ 70485 h 355853"/>
              <a:gd name="connsiteX168" fmla="*/ 7026783 w 12192000"/>
              <a:gd name="connsiteY168" fmla="*/ 70485 h 355853"/>
              <a:gd name="connsiteX169" fmla="*/ 6943249 w 12192000"/>
              <a:gd name="connsiteY169" fmla="*/ 161354 h 355853"/>
              <a:gd name="connsiteX170" fmla="*/ 7187375 w 12192000"/>
              <a:gd name="connsiteY170" fmla="*/ 285655 h 355853"/>
              <a:gd name="connsiteX171" fmla="*/ 7020021 w 12192000"/>
              <a:gd name="connsiteY171" fmla="*/ 285655 h 355853"/>
              <a:gd name="connsiteX172" fmla="*/ 7103745 w 12192000"/>
              <a:gd name="connsiteY172" fmla="*/ 194786 h 355853"/>
              <a:gd name="connsiteX173" fmla="*/ 7187470 w 12192000"/>
              <a:gd name="connsiteY173" fmla="*/ 103918 h 355853"/>
              <a:gd name="connsiteX174" fmla="*/ 7271195 w 12192000"/>
              <a:gd name="connsiteY174" fmla="*/ 194786 h 355853"/>
              <a:gd name="connsiteX175" fmla="*/ 7354919 w 12192000"/>
              <a:gd name="connsiteY175" fmla="*/ 285655 h 355853"/>
              <a:gd name="connsiteX176" fmla="*/ 7187375 w 12192000"/>
              <a:gd name="connsiteY176" fmla="*/ 285655 h 355853"/>
              <a:gd name="connsiteX177" fmla="*/ 7598569 w 12192000"/>
              <a:gd name="connsiteY177" fmla="*/ 161354 h 355853"/>
              <a:gd name="connsiteX178" fmla="*/ 7514844 w 12192000"/>
              <a:gd name="connsiteY178" fmla="*/ 252222 h 355853"/>
              <a:gd name="connsiteX179" fmla="*/ 7431119 w 12192000"/>
              <a:gd name="connsiteY179" fmla="*/ 161354 h 355853"/>
              <a:gd name="connsiteX180" fmla="*/ 7347395 w 12192000"/>
              <a:gd name="connsiteY180" fmla="*/ 70485 h 355853"/>
              <a:gd name="connsiteX181" fmla="*/ 7514749 w 12192000"/>
              <a:gd name="connsiteY181" fmla="*/ 70485 h 355853"/>
              <a:gd name="connsiteX182" fmla="*/ 7682103 w 12192000"/>
              <a:gd name="connsiteY182" fmla="*/ 70485 h 355853"/>
              <a:gd name="connsiteX183" fmla="*/ 7598569 w 12192000"/>
              <a:gd name="connsiteY183" fmla="*/ 161354 h 355853"/>
              <a:gd name="connsiteX184" fmla="*/ 7842599 w 12192000"/>
              <a:gd name="connsiteY184" fmla="*/ 285655 h 355853"/>
              <a:gd name="connsiteX185" fmla="*/ 7675245 w 12192000"/>
              <a:gd name="connsiteY185" fmla="*/ 285655 h 355853"/>
              <a:gd name="connsiteX186" fmla="*/ 7758970 w 12192000"/>
              <a:gd name="connsiteY186" fmla="*/ 194786 h 355853"/>
              <a:gd name="connsiteX187" fmla="*/ 7842695 w 12192000"/>
              <a:gd name="connsiteY187" fmla="*/ 103918 h 355853"/>
              <a:gd name="connsiteX188" fmla="*/ 7926419 w 12192000"/>
              <a:gd name="connsiteY188" fmla="*/ 194786 h 355853"/>
              <a:gd name="connsiteX189" fmla="*/ 8010144 w 12192000"/>
              <a:gd name="connsiteY189" fmla="*/ 285655 h 355853"/>
              <a:gd name="connsiteX190" fmla="*/ 7842599 w 12192000"/>
              <a:gd name="connsiteY190" fmla="*/ 285655 h 355853"/>
              <a:gd name="connsiteX191" fmla="*/ 8251127 w 12192000"/>
              <a:gd name="connsiteY191" fmla="*/ 161354 h 355853"/>
              <a:gd name="connsiteX192" fmla="*/ 8167402 w 12192000"/>
              <a:gd name="connsiteY192" fmla="*/ 252222 h 355853"/>
              <a:gd name="connsiteX193" fmla="*/ 8083677 w 12192000"/>
              <a:gd name="connsiteY193" fmla="*/ 161354 h 355853"/>
              <a:gd name="connsiteX194" fmla="*/ 7999953 w 12192000"/>
              <a:gd name="connsiteY194" fmla="*/ 70485 h 355853"/>
              <a:gd name="connsiteX195" fmla="*/ 8167307 w 12192000"/>
              <a:gd name="connsiteY195" fmla="*/ 70485 h 355853"/>
              <a:gd name="connsiteX196" fmla="*/ 8334661 w 12192000"/>
              <a:gd name="connsiteY196" fmla="*/ 70485 h 355853"/>
              <a:gd name="connsiteX197" fmla="*/ 8251127 w 12192000"/>
              <a:gd name="connsiteY197" fmla="*/ 161354 h 355853"/>
              <a:gd name="connsiteX198" fmla="*/ 8495252 w 12192000"/>
              <a:gd name="connsiteY198" fmla="*/ 285655 h 355853"/>
              <a:gd name="connsiteX199" fmla="*/ 8327898 w 12192000"/>
              <a:gd name="connsiteY199" fmla="*/ 285655 h 355853"/>
              <a:gd name="connsiteX200" fmla="*/ 8411623 w 12192000"/>
              <a:gd name="connsiteY200" fmla="*/ 194786 h 355853"/>
              <a:gd name="connsiteX201" fmla="*/ 8495348 w 12192000"/>
              <a:gd name="connsiteY201" fmla="*/ 103918 h 355853"/>
              <a:gd name="connsiteX202" fmla="*/ 8579072 w 12192000"/>
              <a:gd name="connsiteY202" fmla="*/ 194786 h 355853"/>
              <a:gd name="connsiteX203" fmla="*/ 8662797 w 12192000"/>
              <a:gd name="connsiteY203" fmla="*/ 285655 h 355853"/>
              <a:gd name="connsiteX204" fmla="*/ 8495252 w 12192000"/>
              <a:gd name="connsiteY204" fmla="*/ 285655 h 355853"/>
              <a:gd name="connsiteX205" fmla="*/ 8906351 w 12192000"/>
              <a:gd name="connsiteY205" fmla="*/ 161354 h 355853"/>
              <a:gd name="connsiteX206" fmla="*/ 8822627 w 12192000"/>
              <a:gd name="connsiteY206" fmla="*/ 252222 h 355853"/>
              <a:gd name="connsiteX207" fmla="*/ 8738901 w 12192000"/>
              <a:gd name="connsiteY207" fmla="*/ 161354 h 355853"/>
              <a:gd name="connsiteX208" fmla="*/ 8655177 w 12192000"/>
              <a:gd name="connsiteY208" fmla="*/ 70485 h 355853"/>
              <a:gd name="connsiteX209" fmla="*/ 8822531 w 12192000"/>
              <a:gd name="connsiteY209" fmla="*/ 70485 h 355853"/>
              <a:gd name="connsiteX210" fmla="*/ 8989886 w 12192000"/>
              <a:gd name="connsiteY210" fmla="*/ 70485 h 355853"/>
              <a:gd name="connsiteX211" fmla="*/ 8906351 w 12192000"/>
              <a:gd name="connsiteY211" fmla="*/ 161354 h 355853"/>
              <a:gd name="connsiteX212" fmla="*/ 9150477 w 12192000"/>
              <a:gd name="connsiteY212" fmla="*/ 285655 h 355853"/>
              <a:gd name="connsiteX213" fmla="*/ 8983123 w 12192000"/>
              <a:gd name="connsiteY213" fmla="*/ 285655 h 355853"/>
              <a:gd name="connsiteX214" fmla="*/ 9066848 w 12192000"/>
              <a:gd name="connsiteY214" fmla="*/ 194786 h 355853"/>
              <a:gd name="connsiteX215" fmla="*/ 9150572 w 12192000"/>
              <a:gd name="connsiteY215" fmla="*/ 103918 h 355853"/>
              <a:gd name="connsiteX216" fmla="*/ 9234297 w 12192000"/>
              <a:gd name="connsiteY216" fmla="*/ 194786 h 355853"/>
              <a:gd name="connsiteX217" fmla="*/ 9318022 w 12192000"/>
              <a:gd name="connsiteY217" fmla="*/ 285655 h 355853"/>
              <a:gd name="connsiteX218" fmla="*/ 9150477 w 12192000"/>
              <a:gd name="connsiteY218" fmla="*/ 285655 h 355853"/>
              <a:gd name="connsiteX219" fmla="*/ 9547289 w 12192000"/>
              <a:gd name="connsiteY219" fmla="*/ 161354 h 355853"/>
              <a:gd name="connsiteX220" fmla="*/ 9463564 w 12192000"/>
              <a:gd name="connsiteY220" fmla="*/ 252222 h 355853"/>
              <a:gd name="connsiteX221" fmla="*/ 9379839 w 12192000"/>
              <a:gd name="connsiteY221" fmla="*/ 161354 h 355853"/>
              <a:gd name="connsiteX222" fmla="*/ 9296114 w 12192000"/>
              <a:gd name="connsiteY222" fmla="*/ 70485 h 355853"/>
              <a:gd name="connsiteX223" fmla="*/ 9463468 w 12192000"/>
              <a:gd name="connsiteY223" fmla="*/ 70485 h 355853"/>
              <a:gd name="connsiteX224" fmla="*/ 9630823 w 12192000"/>
              <a:gd name="connsiteY224" fmla="*/ 70485 h 355853"/>
              <a:gd name="connsiteX225" fmla="*/ 9547289 w 12192000"/>
              <a:gd name="connsiteY225" fmla="*/ 161354 h 355853"/>
              <a:gd name="connsiteX226" fmla="*/ 9791319 w 12192000"/>
              <a:gd name="connsiteY226" fmla="*/ 285655 h 355853"/>
              <a:gd name="connsiteX227" fmla="*/ 9623965 w 12192000"/>
              <a:gd name="connsiteY227" fmla="*/ 285655 h 355853"/>
              <a:gd name="connsiteX228" fmla="*/ 9707689 w 12192000"/>
              <a:gd name="connsiteY228" fmla="*/ 194786 h 355853"/>
              <a:gd name="connsiteX229" fmla="*/ 9791414 w 12192000"/>
              <a:gd name="connsiteY229" fmla="*/ 103918 h 355853"/>
              <a:gd name="connsiteX230" fmla="*/ 9875139 w 12192000"/>
              <a:gd name="connsiteY230" fmla="*/ 194786 h 355853"/>
              <a:gd name="connsiteX231" fmla="*/ 9958864 w 12192000"/>
              <a:gd name="connsiteY231" fmla="*/ 285655 h 355853"/>
              <a:gd name="connsiteX232" fmla="*/ 9791319 w 12192000"/>
              <a:gd name="connsiteY232" fmla="*/ 285655 h 355853"/>
              <a:gd name="connsiteX233" fmla="*/ 10202513 w 12192000"/>
              <a:gd name="connsiteY233" fmla="*/ 161354 h 355853"/>
              <a:gd name="connsiteX234" fmla="*/ 10118788 w 12192000"/>
              <a:gd name="connsiteY234" fmla="*/ 252222 h 355853"/>
              <a:gd name="connsiteX235" fmla="*/ 10035064 w 12192000"/>
              <a:gd name="connsiteY235" fmla="*/ 161354 h 355853"/>
              <a:gd name="connsiteX236" fmla="*/ 9951339 w 12192000"/>
              <a:gd name="connsiteY236" fmla="*/ 70485 h 355853"/>
              <a:gd name="connsiteX237" fmla="*/ 10118693 w 12192000"/>
              <a:gd name="connsiteY237" fmla="*/ 70485 h 355853"/>
              <a:gd name="connsiteX238" fmla="*/ 10286048 w 12192000"/>
              <a:gd name="connsiteY238" fmla="*/ 70485 h 355853"/>
              <a:gd name="connsiteX239" fmla="*/ 10202513 w 12192000"/>
              <a:gd name="connsiteY239" fmla="*/ 161354 h 355853"/>
              <a:gd name="connsiteX240" fmla="*/ 10446639 w 12192000"/>
              <a:gd name="connsiteY240" fmla="*/ 285655 h 355853"/>
              <a:gd name="connsiteX241" fmla="*/ 10279284 w 12192000"/>
              <a:gd name="connsiteY241" fmla="*/ 285655 h 355853"/>
              <a:gd name="connsiteX242" fmla="*/ 10363009 w 12192000"/>
              <a:gd name="connsiteY242" fmla="*/ 194786 h 355853"/>
              <a:gd name="connsiteX243" fmla="*/ 10446734 w 12192000"/>
              <a:gd name="connsiteY243" fmla="*/ 103918 h 355853"/>
              <a:gd name="connsiteX244" fmla="*/ 10530460 w 12192000"/>
              <a:gd name="connsiteY244" fmla="*/ 194786 h 355853"/>
              <a:gd name="connsiteX245" fmla="*/ 10614184 w 12192000"/>
              <a:gd name="connsiteY245" fmla="*/ 285655 h 355853"/>
              <a:gd name="connsiteX246" fmla="*/ 10446639 w 12192000"/>
              <a:gd name="connsiteY246" fmla="*/ 285655 h 355853"/>
              <a:gd name="connsiteX247" fmla="*/ 10856595 w 12192000"/>
              <a:gd name="connsiteY247" fmla="*/ 161354 h 355853"/>
              <a:gd name="connsiteX248" fmla="*/ 10772870 w 12192000"/>
              <a:gd name="connsiteY248" fmla="*/ 252222 h 355853"/>
              <a:gd name="connsiteX249" fmla="*/ 10689145 w 12192000"/>
              <a:gd name="connsiteY249" fmla="*/ 161354 h 355853"/>
              <a:gd name="connsiteX250" fmla="*/ 10605421 w 12192000"/>
              <a:gd name="connsiteY250" fmla="*/ 70485 h 355853"/>
              <a:gd name="connsiteX251" fmla="*/ 10772775 w 12192000"/>
              <a:gd name="connsiteY251" fmla="*/ 70485 h 355853"/>
              <a:gd name="connsiteX252" fmla="*/ 10940129 w 12192000"/>
              <a:gd name="connsiteY252" fmla="*/ 70485 h 355853"/>
              <a:gd name="connsiteX253" fmla="*/ 10856595 w 12192000"/>
              <a:gd name="connsiteY253" fmla="*/ 161354 h 355853"/>
              <a:gd name="connsiteX254" fmla="*/ 11100721 w 12192000"/>
              <a:gd name="connsiteY254" fmla="*/ 285655 h 355853"/>
              <a:gd name="connsiteX255" fmla="*/ 10933366 w 12192000"/>
              <a:gd name="connsiteY255" fmla="*/ 285655 h 355853"/>
              <a:gd name="connsiteX256" fmla="*/ 11017091 w 12192000"/>
              <a:gd name="connsiteY256" fmla="*/ 194786 h 355853"/>
              <a:gd name="connsiteX257" fmla="*/ 11100815 w 12192000"/>
              <a:gd name="connsiteY257" fmla="*/ 103918 h 355853"/>
              <a:gd name="connsiteX258" fmla="*/ 11184541 w 12192000"/>
              <a:gd name="connsiteY258" fmla="*/ 194786 h 355853"/>
              <a:gd name="connsiteX259" fmla="*/ 11268266 w 12192000"/>
              <a:gd name="connsiteY259" fmla="*/ 285655 h 355853"/>
              <a:gd name="connsiteX260" fmla="*/ 11100721 w 12192000"/>
              <a:gd name="connsiteY260" fmla="*/ 285655 h 355853"/>
              <a:gd name="connsiteX261" fmla="*/ 11511819 w 12192000"/>
              <a:gd name="connsiteY261" fmla="*/ 161354 h 355853"/>
              <a:gd name="connsiteX262" fmla="*/ 11428095 w 12192000"/>
              <a:gd name="connsiteY262" fmla="*/ 252222 h 355853"/>
              <a:gd name="connsiteX263" fmla="*/ 11344370 w 12192000"/>
              <a:gd name="connsiteY263" fmla="*/ 161354 h 355853"/>
              <a:gd name="connsiteX264" fmla="*/ 11260645 w 12192000"/>
              <a:gd name="connsiteY264" fmla="*/ 70485 h 355853"/>
              <a:gd name="connsiteX265" fmla="*/ 11428000 w 12192000"/>
              <a:gd name="connsiteY265" fmla="*/ 70485 h 355853"/>
              <a:gd name="connsiteX266" fmla="*/ 11595354 w 12192000"/>
              <a:gd name="connsiteY266" fmla="*/ 70485 h 355853"/>
              <a:gd name="connsiteX267" fmla="*/ 11511819 w 12192000"/>
              <a:gd name="connsiteY267" fmla="*/ 161354 h 355853"/>
              <a:gd name="connsiteX268" fmla="*/ 11755945 w 12192000"/>
              <a:gd name="connsiteY268" fmla="*/ 285655 h 355853"/>
              <a:gd name="connsiteX269" fmla="*/ 11588591 w 12192000"/>
              <a:gd name="connsiteY269" fmla="*/ 285655 h 355853"/>
              <a:gd name="connsiteX270" fmla="*/ 11672315 w 12192000"/>
              <a:gd name="connsiteY270" fmla="*/ 194786 h 355853"/>
              <a:gd name="connsiteX271" fmla="*/ 11756041 w 12192000"/>
              <a:gd name="connsiteY271" fmla="*/ 103918 h 355853"/>
              <a:gd name="connsiteX272" fmla="*/ 11839766 w 12192000"/>
              <a:gd name="connsiteY272" fmla="*/ 194786 h 355853"/>
              <a:gd name="connsiteX273" fmla="*/ 11923491 w 12192000"/>
              <a:gd name="connsiteY273" fmla="*/ 285655 h 355853"/>
              <a:gd name="connsiteX274" fmla="*/ 11755945 w 12192000"/>
              <a:gd name="connsiteY274" fmla="*/ 285655 h 35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2192000" h="355853">
                <a:moveTo>
                  <a:pt x="12192000" y="95"/>
                </a:moveTo>
                <a:lnTo>
                  <a:pt x="342519" y="95"/>
                </a:lnTo>
                <a:lnTo>
                  <a:pt x="175165" y="95"/>
                </a:lnTo>
                <a:lnTo>
                  <a:pt x="18098" y="95"/>
                </a:lnTo>
                <a:lnTo>
                  <a:pt x="18002" y="0"/>
                </a:lnTo>
                <a:lnTo>
                  <a:pt x="17907" y="95"/>
                </a:lnTo>
                <a:lnTo>
                  <a:pt x="0" y="95"/>
                </a:lnTo>
                <a:lnTo>
                  <a:pt x="0" y="355854"/>
                </a:lnTo>
                <a:lnTo>
                  <a:pt x="12192000" y="355854"/>
                </a:lnTo>
                <a:lnTo>
                  <a:pt x="12192000" y="95"/>
                </a:lnTo>
                <a:close/>
                <a:moveTo>
                  <a:pt x="12081224" y="70485"/>
                </a:moveTo>
                <a:lnTo>
                  <a:pt x="12192000" y="70485"/>
                </a:lnTo>
                <a:lnTo>
                  <a:pt x="12192000" y="131922"/>
                </a:lnTo>
                <a:lnTo>
                  <a:pt x="12081224" y="252222"/>
                </a:lnTo>
                <a:lnTo>
                  <a:pt x="11997499" y="161354"/>
                </a:lnTo>
                <a:lnTo>
                  <a:pt x="11913775" y="70485"/>
                </a:lnTo>
                <a:lnTo>
                  <a:pt x="12081224" y="70485"/>
                </a:lnTo>
                <a:close/>
                <a:moveTo>
                  <a:pt x="0" y="285655"/>
                </a:moveTo>
                <a:lnTo>
                  <a:pt x="0" y="123540"/>
                </a:lnTo>
                <a:lnTo>
                  <a:pt x="18002" y="103918"/>
                </a:lnTo>
                <a:lnTo>
                  <a:pt x="101727" y="194786"/>
                </a:lnTo>
                <a:lnTo>
                  <a:pt x="185452" y="285655"/>
                </a:lnTo>
                <a:lnTo>
                  <a:pt x="0" y="285655"/>
                </a:lnTo>
                <a:close/>
                <a:moveTo>
                  <a:pt x="426244" y="161354"/>
                </a:moveTo>
                <a:lnTo>
                  <a:pt x="342519" y="252222"/>
                </a:lnTo>
                <a:lnTo>
                  <a:pt x="258794" y="161354"/>
                </a:lnTo>
                <a:lnTo>
                  <a:pt x="175069" y="70485"/>
                </a:lnTo>
                <a:lnTo>
                  <a:pt x="342424" y="70485"/>
                </a:lnTo>
                <a:lnTo>
                  <a:pt x="509778" y="70485"/>
                </a:lnTo>
                <a:lnTo>
                  <a:pt x="426244" y="161354"/>
                </a:lnTo>
                <a:close/>
                <a:moveTo>
                  <a:pt x="670370" y="285655"/>
                </a:moveTo>
                <a:lnTo>
                  <a:pt x="502920" y="285655"/>
                </a:lnTo>
                <a:lnTo>
                  <a:pt x="586645" y="194786"/>
                </a:lnTo>
                <a:lnTo>
                  <a:pt x="670370" y="103918"/>
                </a:lnTo>
                <a:lnTo>
                  <a:pt x="754094" y="194786"/>
                </a:lnTo>
                <a:lnTo>
                  <a:pt x="837819" y="285655"/>
                </a:lnTo>
                <a:lnTo>
                  <a:pt x="670370" y="285655"/>
                </a:lnTo>
                <a:close/>
                <a:moveTo>
                  <a:pt x="1081469" y="161354"/>
                </a:moveTo>
                <a:lnTo>
                  <a:pt x="997744" y="252222"/>
                </a:lnTo>
                <a:lnTo>
                  <a:pt x="914019" y="161354"/>
                </a:lnTo>
                <a:lnTo>
                  <a:pt x="830294" y="70485"/>
                </a:lnTo>
                <a:lnTo>
                  <a:pt x="997649" y="70485"/>
                </a:lnTo>
                <a:lnTo>
                  <a:pt x="1165003" y="70485"/>
                </a:lnTo>
                <a:lnTo>
                  <a:pt x="1081469" y="161354"/>
                </a:lnTo>
                <a:close/>
                <a:moveTo>
                  <a:pt x="1325594" y="285655"/>
                </a:moveTo>
                <a:lnTo>
                  <a:pt x="1158240" y="285655"/>
                </a:lnTo>
                <a:lnTo>
                  <a:pt x="1241965" y="194786"/>
                </a:lnTo>
                <a:lnTo>
                  <a:pt x="1325689" y="103918"/>
                </a:lnTo>
                <a:lnTo>
                  <a:pt x="1409414" y="194786"/>
                </a:lnTo>
                <a:lnTo>
                  <a:pt x="1493139" y="285655"/>
                </a:lnTo>
                <a:lnTo>
                  <a:pt x="1325594" y="285655"/>
                </a:lnTo>
                <a:close/>
                <a:moveTo>
                  <a:pt x="1722406" y="161354"/>
                </a:moveTo>
                <a:lnTo>
                  <a:pt x="1638681" y="252222"/>
                </a:lnTo>
                <a:lnTo>
                  <a:pt x="1554956" y="161354"/>
                </a:lnTo>
                <a:lnTo>
                  <a:pt x="1471232" y="70485"/>
                </a:lnTo>
                <a:lnTo>
                  <a:pt x="1638586" y="70485"/>
                </a:lnTo>
                <a:lnTo>
                  <a:pt x="1805940" y="70485"/>
                </a:lnTo>
                <a:lnTo>
                  <a:pt x="1722406" y="161354"/>
                </a:lnTo>
                <a:close/>
                <a:moveTo>
                  <a:pt x="1966532" y="285655"/>
                </a:moveTo>
                <a:lnTo>
                  <a:pt x="1799177" y="285655"/>
                </a:lnTo>
                <a:lnTo>
                  <a:pt x="1882902" y="194786"/>
                </a:lnTo>
                <a:lnTo>
                  <a:pt x="1966627" y="103918"/>
                </a:lnTo>
                <a:lnTo>
                  <a:pt x="2050352" y="194786"/>
                </a:lnTo>
                <a:lnTo>
                  <a:pt x="2134076" y="285655"/>
                </a:lnTo>
                <a:lnTo>
                  <a:pt x="1966532" y="285655"/>
                </a:lnTo>
                <a:close/>
                <a:moveTo>
                  <a:pt x="2377631" y="161354"/>
                </a:moveTo>
                <a:lnTo>
                  <a:pt x="2293906" y="252222"/>
                </a:lnTo>
                <a:lnTo>
                  <a:pt x="2210181" y="161354"/>
                </a:lnTo>
                <a:lnTo>
                  <a:pt x="2126456" y="70485"/>
                </a:lnTo>
                <a:lnTo>
                  <a:pt x="2293811" y="70485"/>
                </a:lnTo>
                <a:lnTo>
                  <a:pt x="2461165" y="70485"/>
                </a:lnTo>
                <a:lnTo>
                  <a:pt x="2377631" y="161354"/>
                </a:lnTo>
                <a:close/>
                <a:moveTo>
                  <a:pt x="2621756" y="285655"/>
                </a:moveTo>
                <a:lnTo>
                  <a:pt x="2454402" y="285655"/>
                </a:lnTo>
                <a:lnTo>
                  <a:pt x="2538127" y="194786"/>
                </a:lnTo>
                <a:lnTo>
                  <a:pt x="2621852" y="103918"/>
                </a:lnTo>
                <a:lnTo>
                  <a:pt x="2705576" y="194786"/>
                </a:lnTo>
                <a:lnTo>
                  <a:pt x="2789301" y="285655"/>
                </a:lnTo>
                <a:lnTo>
                  <a:pt x="2621756" y="285655"/>
                </a:lnTo>
                <a:close/>
                <a:moveTo>
                  <a:pt x="3031712" y="161354"/>
                </a:moveTo>
                <a:lnTo>
                  <a:pt x="2947988" y="252222"/>
                </a:lnTo>
                <a:lnTo>
                  <a:pt x="2864263" y="161354"/>
                </a:lnTo>
                <a:lnTo>
                  <a:pt x="2780538" y="70485"/>
                </a:lnTo>
                <a:lnTo>
                  <a:pt x="2947892" y="70485"/>
                </a:lnTo>
                <a:lnTo>
                  <a:pt x="3115247" y="70485"/>
                </a:lnTo>
                <a:lnTo>
                  <a:pt x="3031712" y="161354"/>
                </a:lnTo>
                <a:close/>
                <a:moveTo>
                  <a:pt x="3275838" y="285655"/>
                </a:moveTo>
                <a:lnTo>
                  <a:pt x="3108484" y="285655"/>
                </a:lnTo>
                <a:lnTo>
                  <a:pt x="3192209" y="194786"/>
                </a:lnTo>
                <a:lnTo>
                  <a:pt x="3275933" y="103918"/>
                </a:lnTo>
                <a:lnTo>
                  <a:pt x="3359658" y="194786"/>
                </a:lnTo>
                <a:lnTo>
                  <a:pt x="3443383" y="285655"/>
                </a:lnTo>
                <a:lnTo>
                  <a:pt x="3275838" y="285655"/>
                </a:lnTo>
                <a:close/>
                <a:moveTo>
                  <a:pt x="3686937" y="161354"/>
                </a:moveTo>
                <a:lnTo>
                  <a:pt x="3603212" y="252222"/>
                </a:lnTo>
                <a:lnTo>
                  <a:pt x="3519488" y="161354"/>
                </a:lnTo>
                <a:lnTo>
                  <a:pt x="3435763" y="70485"/>
                </a:lnTo>
                <a:lnTo>
                  <a:pt x="3603117" y="70485"/>
                </a:lnTo>
                <a:lnTo>
                  <a:pt x="3770471" y="70485"/>
                </a:lnTo>
                <a:lnTo>
                  <a:pt x="3686937" y="161354"/>
                </a:lnTo>
                <a:close/>
                <a:moveTo>
                  <a:pt x="3931063" y="285655"/>
                </a:moveTo>
                <a:lnTo>
                  <a:pt x="3763709" y="285655"/>
                </a:lnTo>
                <a:lnTo>
                  <a:pt x="3847433" y="194786"/>
                </a:lnTo>
                <a:lnTo>
                  <a:pt x="3931158" y="103918"/>
                </a:lnTo>
                <a:lnTo>
                  <a:pt x="4014883" y="194786"/>
                </a:lnTo>
                <a:lnTo>
                  <a:pt x="4098608" y="285655"/>
                </a:lnTo>
                <a:lnTo>
                  <a:pt x="3931063" y="285655"/>
                </a:lnTo>
                <a:close/>
                <a:moveTo>
                  <a:pt x="4337876" y="161354"/>
                </a:moveTo>
                <a:lnTo>
                  <a:pt x="4254151" y="252222"/>
                </a:lnTo>
                <a:lnTo>
                  <a:pt x="4170426" y="161354"/>
                </a:lnTo>
                <a:lnTo>
                  <a:pt x="4086701" y="70485"/>
                </a:lnTo>
                <a:lnTo>
                  <a:pt x="4254056" y="70485"/>
                </a:lnTo>
                <a:lnTo>
                  <a:pt x="4421410" y="70485"/>
                </a:lnTo>
                <a:lnTo>
                  <a:pt x="4337876" y="161354"/>
                </a:lnTo>
                <a:close/>
                <a:moveTo>
                  <a:pt x="4581906" y="285655"/>
                </a:moveTo>
                <a:lnTo>
                  <a:pt x="4414552" y="285655"/>
                </a:lnTo>
                <a:lnTo>
                  <a:pt x="4498277" y="194786"/>
                </a:lnTo>
                <a:lnTo>
                  <a:pt x="4582001" y="103918"/>
                </a:lnTo>
                <a:lnTo>
                  <a:pt x="4665726" y="194786"/>
                </a:lnTo>
                <a:lnTo>
                  <a:pt x="4749451" y="285655"/>
                </a:lnTo>
                <a:lnTo>
                  <a:pt x="4581906" y="285655"/>
                </a:lnTo>
                <a:close/>
                <a:moveTo>
                  <a:pt x="4993101" y="161354"/>
                </a:moveTo>
                <a:lnTo>
                  <a:pt x="4909376" y="252222"/>
                </a:lnTo>
                <a:lnTo>
                  <a:pt x="4825651" y="161354"/>
                </a:lnTo>
                <a:lnTo>
                  <a:pt x="4741926" y="70485"/>
                </a:lnTo>
                <a:lnTo>
                  <a:pt x="4909280" y="70485"/>
                </a:lnTo>
                <a:lnTo>
                  <a:pt x="5076635" y="70485"/>
                </a:lnTo>
                <a:lnTo>
                  <a:pt x="4993101" y="161354"/>
                </a:lnTo>
                <a:close/>
                <a:moveTo>
                  <a:pt x="5237131" y="285655"/>
                </a:moveTo>
                <a:lnTo>
                  <a:pt x="5069777" y="285655"/>
                </a:lnTo>
                <a:lnTo>
                  <a:pt x="5153501" y="194786"/>
                </a:lnTo>
                <a:lnTo>
                  <a:pt x="5237227" y="103918"/>
                </a:lnTo>
                <a:lnTo>
                  <a:pt x="5320951" y="194786"/>
                </a:lnTo>
                <a:lnTo>
                  <a:pt x="5404676" y="285655"/>
                </a:lnTo>
                <a:lnTo>
                  <a:pt x="5237131" y="285655"/>
                </a:lnTo>
                <a:close/>
                <a:moveTo>
                  <a:pt x="5633942" y="161354"/>
                </a:moveTo>
                <a:lnTo>
                  <a:pt x="5550218" y="252222"/>
                </a:lnTo>
                <a:lnTo>
                  <a:pt x="5466493" y="161354"/>
                </a:lnTo>
                <a:lnTo>
                  <a:pt x="5382768" y="70485"/>
                </a:lnTo>
                <a:lnTo>
                  <a:pt x="5550123" y="70485"/>
                </a:lnTo>
                <a:lnTo>
                  <a:pt x="5717477" y="70485"/>
                </a:lnTo>
                <a:lnTo>
                  <a:pt x="5633942" y="161354"/>
                </a:lnTo>
                <a:close/>
                <a:moveTo>
                  <a:pt x="5878068" y="285655"/>
                </a:moveTo>
                <a:lnTo>
                  <a:pt x="5710714" y="285655"/>
                </a:lnTo>
                <a:lnTo>
                  <a:pt x="5794439" y="194786"/>
                </a:lnTo>
                <a:lnTo>
                  <a:pt x="5878164" y="103918"/>
                </a:lnTo>
                <a:lnTo>
                  <a:pt x="5961888" y="194786"/>
                </a:lnTo>
                <a:lnTo>
                  <a:pt x="6045613" y="285655"/>
                </a:lnTo>
                <a:lnTo>
                  <a:pt x="5878068" y="285655"/>
                </a:lnTo>
                <a:close/>
                <a:moveTo>
                  <a:pt x="6289168" y="161354"/>
                </a:moveTo>
                <a:lnTo>
                  <a:pt x="6205442" y="252222"/>
                </a:lnTo>
                <a:lnTo>
                  <a:pt x="6121718" y="161354"/>
                </a:lnTo>
                <a:lnTo>
                  <a:pt x="6037993" y="70485"/>
                </a:lnTo>
                <a:lnTo>
                  <a:pt x="6205347" y="70485"/>
                </a:lnTo>
                <a:lnTo>
                  <a:pt x="6372701" y="70485"/>
                </a:lnTo>
                <a:lnTo>
                  <a:pt x="6289168" y="161354"/>
                </a:lnTo>
                <a:close/>
                <a:moveTo>
                  <a:pt x="6533293" y="285655"/>
                </a:moveTo>
                <a:lnTo>
                  <a:pt x="6365939" y="285655"/>
                </a:lnTo>
                <a:lnTo>
                  <a:pt x="6449664" y="194786"/>
                </a:lnTo>
                <a:lnTo>
                  <a:pt x="6533388" y="103918"/>
                </a:lnTo>
                <a:lnTo>
                  <a:pt x="6617113" y="194786"/>
                </a:lnTo>
                <a:lnTo>
                  <a:pt x="6700838" y="285655"/>
                </a:lnTo>
                <a:lnTo>
                  <a:pt x="6533293" y="285655"/>
                </a:lnTo>
                <a:close/>
                <a:moveTo>
                  <a:pt x="6943249" y="161354"/>
                </a:moveTo>
                <a:lnTo>
                  <a:pt x="6859524" y="252222"/>
                </a:lnTo>
                <a:lnTo>
                  <a:pt x="6775799" y="161354"/>
                </a:lnTo>
                <a:lnTo>
                  <a:pt x="6692075" y="70485"/>
                </a:lnTo>
                <a:lnTo>
                  <a:pt x="6859429" y="70485"/>
                </a:lnTo>
                <a:lnTo>
                  <a:pt x="7026783" y="70485"/>
                </a:lnTo>
                <a:lnTo>
                  <a:pt x="6943249" y="161354"/>
                </a:lnTo>
                <a:close/>
                <a:moveTo>
                  <a:pt x="7187375" y="285655"/>
                </a:moveTo>
                <a:lnTo>
                  <a:pt x="7020021" y="285655"/>
                </a:lnTo>
                <a:lnTo>
                  <a:pt x="7103745" y="194786"/>
                </a:lnTo>
                <a:lnTo>
                  <a:pt x="7187470" y="103918"/>
                </a:lnTo>
                <a:lnTo>
                  <a:pt x="7271195" y="194786"/>
                </a:lnTo>
                <a:lnTo>
                  <a:pt x="7354919" y="285655"/>
                </a:lnTo>
                <a:lnTo>
                  <a:pt x="7187375" y="285655"/>
                </a:lnTo>
                <a:close/>
                <a:moveTo>
                  <a:pt x="7598569" y="161354"/>
                </a:moveTo>
                <a:lnTo>
                  <a:pt x="7514844" y="252222"/>
                </a:lnTo>
                <a:lnTo>
                  <a:pt x="7431119" y="161354"/>
                </a:lnTo>
                <a:lnTo>
                  <a:pt x="7347395" y="70485"/>
                </a:lnTo>
                <a:lnTo>
                  <a:pt x="7514749" y="70485"/>
                </a:lnTo>
                <a:lnTo>
                  <a:pt x="7682103" y="70485"/>
                </a:lnTo>
                <a:lnTo>
                  <a:pt x="7598569" y="161354"/>
                </a:lnTo>
                <a:close/>
                <a:moveTo>
                  <a:pt x="7842599" y="285655"/>
                </a:moveTo>
                <a:lnTo>
                  <a:pt x="7675245" y="285655"/>
                </a:lnTo>
                <a:lnTo>
                  <a:pt x="7758970" y="194786"/>
                </a:lnTo>
                <a:lnTo>
                  <a:pt x="7842695" y="103918"/>
                </a:lnTo>
                <a:lnTo>
                  <a:pt x="7926419" y="194786"/>
                </a:lnTo>
                <a:lnTo>
                  <a:pt x="8010144" y="285655"/>
                </a:lnTo>
                <a:lnTo>
                  <a:pt x="7842599" y="285655"/>
                </a:lnTo>
                <a:close/>
                <a:moveTo>
                  <a:pt x="8251127" y="161354"/>
                </a:moveTo>
                <a:lnTo>
                  <a:pt x="8167402" y="252222"/>
                </a:lnTo>
                <a:lnTo>
                  <a:pt x="8083677" y="161354"/>
                </a:lnTo>
                <a:lnTo>
                  <a:pt x="7999953" y="70485"/>
                </a:lnTo>
                <a:lnTo>
                  <a:pt x="8167307" y="70485"/>
                </a:lnTo>
                <a:lnTo>
                  <a:pt x="8334661" y="70485"/>
                </a:lnTo>
                <a:lnTo>
                  <a:pt x="8251127" y="161354"/>
                </a:lnTo>
                <a:close/>
                <a:moveTo>
                  <a:pt x="8495252" y="285655"/>
                </a:moveTo>
                <a:lnTo>
                  <a:pt x="8327898" y="285655"/>
                </a:lnTo>
                <a:lnTo>
                  <a:pt x="8411623" y="194786"/>
                </a:lnTo>
                <a:lnTo>
                  <a:pt x="8495348" y="103918"/>
                </a:lnTo>
                <a:lnTo>
                  <a:pt x="8579072" y="194786"/>
                </a:lnTo>
                <a:lnTo>
                  <a:pt x="8662797" y="285655"/>
                </a:lnTo>
                <a:lnTo>
                  <a:pt x="8495252" y="285655"/>
                </a:lnTo>
                <a:close/>
                <a:moveTo>
                  <a:pt x="8906351" y="161354"/>
                </a:moveTo>
                <a:lnTo>
                  <a:pt x="8822627" y="252222"/>
                </a:lnTo>
                <a:lnTo>
                  <a:pt x="8738901" y="161354"/>
                </a:lnTo>
                <a:lnTo>
                  <a:pt x="8655177" y="70485"/>
                </a:lnTo>
                <a:lnTo>
                  <a:pt x="8822531" y="70485"/>
                </a:lnTo>
                <a:lnTo>
                  <a:pt x="8989886" y="70485"/>
                </a:lnTo>
                <a:lnTo>
                  <a:pt x="8906351" y="161354"/>
                </a:lnTo>
                <a:close/>
                <a:moveTo>
                  <a:pt x="9150477" y="285655"/>
                </a:moveTo>
                <a:lnTo>
                  <a:pt x="8983123" y="285655"/>
                </a:lnTo>
                <a:lnTo>
                  <a:pt x="9066848" y="194786"/>
                </a:lnTo>
                <a:lnTo>
                  <a:pt x="9150572" y="103918"/>
                </a:lnTo>
                <a:lnTo>
                  <a:pt x="9234297" y="194786"/>
                </a:lnTo>
                <a:lnTo>
                  <a:pt x="9318022" y="285655"/>
                </a:lnTo>
                <a:lnTo>
                  <a:pt x="9150477" y="285655"/>
                </a:lnTo>
                <a:close/>
                <a:moveTo>
                  <a:pt x="9547289" y="161354"/>
                </a:moveTo>
                <a:lnTo>
                  <a:pt x="9463564" y="252222"/>
                </a:lnTo>
                <a:lnTo>
                  <a:pt x="9379839" y="161354"/>
                </a:lnTo>
                <a:lnTo>
                  <a:pt x="9296114" y="70485"/>
                </a:lnTo>
                <a:lnTo>
                  <a:pt x="9463468" y="70485"/>
                </a:lnTo>
                <a:lnTo>
                  <a:pt x="9630823" y="70485"/>
                </a:lnTo>
                <a:lnTo>
                  <a:pt x="9547289" y="161354"/>
                </a:lnTo>
                <a:close/>
                <a:moveTo>
                  <a:pt x="9791319" y="285655"/>
                </a:moveTo>
                <a:lnTo>
                  <a:pt x="9623965" y="285655"/>
                </a:lnTo>
                <a:lnTo>
                  <a:pt x="9707689" y="194786"/>
                </a:lnTo>
                <a:lnTo>
                  <a:pt x="9791414" y="103918"/>
                </a:lnTo>
                <a:lnTo>
                  <a:pt x="9875139" y="194786"/>
                </a:lnTo>
                <a:lnTo>
                  <a:pt x="9958864" y="285655"/>
                </a:lnTo>
                <a:lnTo>
                  <a:pt x="9791319" y="285655"/>
                </a:lnTo>
                <a:close/>
                <a:moveTo>
                  <a:pt x="10202513" y="161354"/>
                </a:moveTo>
                <a:lnTo>
                  <a:pt x="10118788" y="252222"/>
                </a:lnTo>
                <a:lnTo>
                  <a:pt x="10035064" y="161354"/>
                </a:lnTo>
                <a:lnTo>
                  <a:pt x="9951339" y="70485"/>
                </a:lnTo>
                <a:lnTo>
                  <a:pt x="10118693" y="70485"/>
                </a:lnTo>
                <a:lnTo>
                  <a:pt x="10286048" y="70485"/>
                </a:lnTo>
                <a:lnTo>
                  <a:pt x="10202513" y="161354"/>
                </a:lnTo>
                <a:close/>
                <a:moveTo>
                  <a:pt x="10446639" y="285655"/>
                </a:moveTo>
                <a:lnTo>
                  <a:pt x="10279284" y="285655"/>
                </a:lnTo>
                <a:lnTo>
                  <a:pt x="10363009" y="194786"/>
                </a:lnTo>
                <a:lnTo>
                  <a:pt x="10446734" y="103918"/>
                </a:lnTo>
                <a:lnTo>
                  <a:pt x="10530460" y="194786"/>
                </a:lnTo>
                <a:lnTo>
                  <a:pt x="10614184" y="285655"/>
                </a:lnTo>
                <a:lnTo>
                  <a:pt x="10446639" y="285655"/>
                </a:lnTo>
                <a:close/>
                <a:moveTo>
                  <a:pt x="10856595" y="161354"/>
                </a:moveTo>
                <a:lnTo>
                  <a:pt x="10772870" y="252222"/>
                </a:lnTo>
                <a:lnTo>
                  <a:pt x="10689145" y="161354"/>
                </a:lnTo>
                <a:lnTo>
                  <a:pt x="10605421" y="70485"/>
                </a:lnTo>
                <a:lnTo>
                  <a:pt x="10772775" y="70485"/>
                </a:lnTo>
                <a:lnTo>
                  <a:pt x="10940129" y="70485"/>
                </a:lnTo>
                <a:lnTo>
                  <a:pt x="10856595" y="161354"/>
                </a:lnTo>
                <a:close/>
                <a:moveTo>
                  <a:pt x="11100721" y="285655"/>
                </a:moveTo>
                <a:lnTo>
                  <a:pt x="10933366" y="285655"/>
                </a:lnTo>
                <a:lnTo>
                  <a:pt x="11017091" y="194786"/>
                </a:lnTo>
                <a:lnTo>
                  <a:pt x="11100815" y="103918"/>
                </a:lnTo>
                <a:lnTo>
                  <a:pt x="11184541" y="194786"/>
                </a:lnTo>
                <a:lnTo>
                  <a:pt x="11268266" y="285655"/>
                </a:lnTo>
                <a:lnTo>
                  <a:pt x="11100721" y="285655"/>
                </a:lnTo>
                <a:close/>
                <a:moveTo>
                  <a:pt x="11511819" y="161354"/>
                </a:moveTo>
                <a:lnTo>
                  <a:pt x="11428095" y="252222"/>
                </a:lnTo>
                <a:lnTo>
                  <a:pt x="11344370" y="161354"/>
                </a:lnTo>
                <a:lnTo>
                  <a:pt x="11260645" y="70485"/>
                </a:lnTo>
                <a:lnTo>
                  <a:pt x="11428000" y="70485"/>
                </a:lnTo>
                <a:lnTo>
                  <a:pt x="11595354" y="70485"/>
                </a:lnTo>
                <a:lnTo>
                  <a:pt x="11511819" y="161354"/>
                </a:lnTo>
                <a:close/>
                <a:moveTo>
                  <a:pt x="11755945" y="285655"/>
                </a:moveTo>
                <a:lnTo>
                  <a:pt x="11588591" y="285655"/>
                </a:lnTo>
                <a:lnTo>
                  <a:pt x="11672315" y="194786"/>
                </a:lnTo>
                <a:lnTo>
                  <a:pt x="11756041" y="103918"/>
                </a:lnTo>
                <a:lnTo>
                  <a:pt x="11839766" y="194786"/>
                </a:lnTo>
                <a:lnTo>
                  <a:pt x="11923491" y="285655"/>
                </a:lnTo>
                <a:lnTo>
                  <a:pt x="11755945" y="285655"/>
                </a:lnTo>
                <a:close/>
              </a:path>
            </a:pathLst>
          </a:custGeom>
          <a:solidFill>
            <a:srgbClr val="FEC662"/>
          </a:solidFill>
          <a:ln w="9525" cap="flat">
            <a:noFill/>
            <a:prstDash val="solid"/>
            <a:miter/>
          </a:ln>
        </p:spPr>
        <p:txBody>
          <a:bodyPr rtlCol="0" anchor="ctr"/>
          <a:lstStyle/>
          <a:p>
            <a:endParaRPr lang="en-US"/>
          </a:p>
        </p:txBody>
      </p:sp>
      <p:grpSp>
        <p:nvGrpSpPr>
          <p:cNvPr id="12" name="Graphic 7">
            <a:extLst>
              <a:ext uri="{FF2B5EF4-FFF2-40B4-BE49-F238E27FC236}">
                <a16:creationId xmlns:a16="http://schemas.microsoft.com/office/drawing/2014/main" id="{8ECC2F6A-E278-4C02-A891-1C1E23998810}"/>
              </a:ext>
            </a:extLst>
          </p:cNvPr>
          <p:cNvGrpSpPr/>
          <p:nvPr/>
        </p:nvGrpSpPr>
        <p:grpSpPr>
          <a:xfrm>
            <a:off x="0" y="378522"/>
            <a:ext cx="12192000" cy="1294256"/>
            <a:chOff x="0" y="378522"/>
            <a:chExt cx="12192000" cy="1294256"/>
          </a:xfrm>
        </p:grpSpPr>
        <p:grpSp>
          <p:nvGrpSpPr>
            <p:cNvPr id="13" name="Graphic 7">
              <a:extLst>
                <a:ext uri="{FF2B5EF4-FFF2-40B4-BE49-F238E27FC236}">
                  <a16:creationId xmlns:a16="http://schemas.microsoft.com/office/drawing/2014/main" id="{288B766E-466C-44B8-9F50-25DA33ACA964}"/>
                </a:ext>
              </a:extLst>
            </p:cNvPr>
            <p:cNvGrpSpPr/>
            <p:nvPr/>
          </p:nvGrpSpPr>
          <p:grpSpPr>
            <a:xfrm>
              <a:off x="0" y="379570"/>
              <a:ext cx="2590133" cy="1293209"/>
              <a:chOff x="0" y="379570"/>
              <a:chExt cx="2590133" cy="1293209"/>
            </a:xfrm>
          </p:grpSpPr>
          <p:grpSp>
            <p:nvGrpSpPr>
              <p:cNvPr id="14" name="Graphic 7">
                <a:extLst>
                  <a:ext uri="{FF2B5EF4-FFF2-40B4-BE49-F238E27FC236}">
                    <a16:creationId xmlns:a16="http://schemas.microsoft.com/office/drawing/2014/main" id="{9FAF7A93-AB0F-454D-8260-8639F96257E3}"/>
                  </a:ext>
                </a:extLst>
              </p:cNvPr>
              <p:cNvGrpSpPr/>
              <p:nvPr/>
            </p:nvGrpSpPr>
            <p:grpSpPr>
              <a:xfrm>
                <a:off x="0" y="379856"/>
                <a:ext cx="2590133" cy="1292923"/>
                <a:chOff x="0" y="379856"/>
                <a:chExt cx="2590133" cy="1292923"/>
              </a:xfrm>
              <a:solidFill>
                <a:srgbClr val="FD5D21"/>
              </a:solidFill>
            </p:grpSpPr>
            <p:grpSp>
              <p:nvGrpSpPr>
                <p:cNvPr id="15" name="Graphic 7">
                  <a:extLst>
                    <a:ext uri="{FF2B5EF4-FFF2-40B4-BE49-F238E27FC236}">
                      <a16:creationId xmlns:a16="http://schemas.microsoft.com/office/drawing/2014/main" id="{3ED265E0-E83B-4DDD-AE47-F8844B0CDC2A}"/>
                    </a:ext>
                  </a:extLst>
                </p:cNvPr>
                <p:cNvGrpSpPr/>
                <p:nvPr/>
              </p:nvGrpSpPr>
              <p:grpSpPr>
                <a:xfrm>
                  <a:off x="258698" y="379856"/>
                  <a:ext cx="1037081" cy="1292923"/>
                  <a:chOff x="258698" y="379856"/>
                  <a:chExt cx="1037081" cy="1292923"/>
                </a:xfrm>
                <a:solidFill>
                  <a:srgbClr val="FD5D21"/>
                </a:solidFill>
              </p:grpSpPr>
              <p:sp>
                <p:nvSpPr>
                  <p:cNvPr id="16" name="Freeform: Shape 15">
                    <a:extLst>
                      <a:ext uri="{FF2B5EF4-FFF2-40B4-BE49-F238E27FC236}">
                        <a16:creationId xmlns:a16="http://schemas.microsoft.com/office/drawing/2014/main" id="{CFEC4628-8975-4202-AFB6-1E9669770EEE}"/>
                      </a:ext>
                    </a:extLst>
                  </p:cNvPr>
                  <p:cNvSpPr/>
                  <p:nvPr/>
                </p:nvSpPr>
                <p:spPr>
                  <a:xfrm>
                    <a:off x="258698" y="379856"/>
                    <a:ext cx="257365" cy="515016"/>
                  </a:xfrm>
                  <a:custGeom>
                    <a:avLst/>
                    <a:gdLst>
                      <a:gd name="connsiteX0" fmla="*/ 0 w 257365"/>
                      <a:gd name="connsiteY0" fmla="*/ 257461 h 515016"/>
                      <a:gd name="connsiteX1" fmla="*/ 0 w 257365"/>
                      <a:gd name="connsiteY1" fmla="*/ 0 h 515016"/>
                      <a:gd name="connsiteX2" fmla="*/ 128683 w 257365"/>
                      <a:gd name="connsiteY2" fmla="*/ 128778 h 515016"/>
                      <a:gd name="connsiteX3" fmla="*/ 257366 w 257365"/>
                      <a:gd name="connsiteY3" fmla="*/ 257461 h 515016"/>
                      <a:gd name="connsiteX4" fmla="*/ 128683 w 257365"/>
                      <a:gd name="connsiteY4" fmla="*/ 386239 h 515016"/>
                      <a:gd name="connsiteX5" fmla="*/ 0 w 257365"/>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016">
                        <a:moveTo>
                          <a:pt x="0" y="257461"/>
                        </a:moveTo>
                        <a:lnTo>
                          <a:pt x="0" y="0"/>
                        </a:lnTo>
                        <a:lnTo>
                          <a:pt x="128683" y="128778"/>
                        </a:lnTo>
                        <a:lnTo>
                          <a:pt x="257366" y="257461"/>
                        </a:lnTo>
                        <a:lnTo>
                          <a:pt x="128683" y="386239"/>
                        </a:lnTo>
                        <a:lnTo>
                          <a:pt x="0" y="515017"/>
                        </a:lnTo>
                        <a:close/>
                      </a:path>
                    </a:pathLst>
                  </a:custGeom>
                  <a:solidFill>
                    <a:srgbClr val="FD5D2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DC27BE1-AA3C-485C-B895-60C85FAFD08C}"/>
                      </a:ext>
                    </a:extLst>
                  </p:cNvPr>
                  <p:cNvSpPr/>
                  <p:nvPr/>
                </p:nvSpPr>
                <p:spPr>
                  <a:xfrm>
                    <a:off x="518636" y="637317"/>
                    <a:ext cx="257365" cy="515111"/>
                  </a:xfrm>
                  <a:custGeom>
                    <a:avLst/>
                    <a:gdLst>
                      <a:gd name="connsiteX0" fmla="*/ 0 w 257365"/>
                      <a:gd name="connsiteY0" fmla="*/ 257556 h 515111"/>
                      <a:gd name="connsiteX1" fmla="*/ 0 w 257365"/>
                      <a:gd name="connsiteY1" fmla="*/ 0 h 515111"/>
                      <a:gd name="connsiteX2" fmla="*/ 128683 w 257365"/>
                      <a:gd name="connsiteY2" fmla="*/ 128778 h 515111"/>
                      <a:gd name="connsiteX3" fmla="*/ 257366 w 257365"/>
                      <a:gd name="connsiteY3" fmla="*/ 257556 h 515111"/>
                      <a:gd name="connsiteX4" fmla="*/ 128683 w 257365"/>
                      <a:gd name="connsiteY4" fmla="*/ 386334 h 515111"/>
                      <a:gd name="connsiteX5" fmla="*/ 0 w 257365"/>
                      <a:gd name="connsiteY5" fmla="*/ 515112 h 51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111">
                        <a:moveTo>
                          <a:pt x="0" y="257556"/>
                        </a:moveTo>
                        <a:lnTo>
                          <a:pt x="0" y="0"/>
                        </a:lnTo>
                        <a:lnTo>
                          <a:pt x="128683" y="128778"/>
                        </a:lnTo>
                        <a:lnTo>
                          <a:pt x="257366" y="257556"/>
                        </a:lnTo>
                        <a:lnTo>
                          <a:pt x="128683" y="386334"/>
                        </a:lnTo>
                        <a:lnTo>
                          <a:pt x="0" y="515112"/>
                        </a:lnTo>
                        <a:close/>
                      </a:path>
                    </a:pathLst>
                  </a:custGeom>
                  <a:solidFill>
                    <a:srgbClr val="FD5D2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6739D1E-478E-46DA-B3BB-06BE07FAD923}"/>
                      </a:ext>
                    </a:extLst>
                  </p:cNvPr>
                  <p:cNvSpPr/>
                  <p:nvPr/>
                </p:nvSpPr>
                <p:spPr>
                  <a:xfrm>
                    <a:off x="778478" y="900207"/>
                    <a:ext cx="257365" cy="515016"/>
                  </a:xfrm>
                  <a:custGeom>
                    <a:avLst/>
                    <a:gdLst>
                      <a:gd name="connsiteX0" fmla="*/ 0 w 257365"/>
                      <a:gd name="connsiteY0" fmla="*/ 257556 h 515016"/>
                      <a:gd name="connsiteX1" fmla="*/ 0 w 257365"/>
                      <a:gd name="connsiteY1" fmla="*/ 0 h 515016"/>
                      <a:gd name="connsiteX2" fmla="*/ 128683 w 257365"/>
                      <a:gd name="connsiteY2" fmla="*/ 128778 h 515016"/>
                      <a:gd name="connsiteX3" fmla="*/ 257365 w 257365"/>
                      <a:gd name="connsiteY3" fmla="*/ 257556 h 515016"/>
                      <a:gd name="connsiteX4" fmla="*/ 128683 w 257365"/>
                      <a:gd name="connsiteY4" fmla="*/ 386334 h 515016"/>
                      <a:gd name="connsiteX5" fmla="*/ 0 w 257365"/>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016">
                        <a:moveTo>
                          <a:pt x="0" y="257556"/>
                        </a:moveTo>
                        <a:lnTo>
                          <a:pt x="0" y="0"/>
                        </a:lnTo>
                        <a:lnTo>
                          <a:pt x="128683" y="128778"/>
                        </a:lnTo>
                        <a:lnTo>
                          <a:pt x="257365" y="257556"/>
                        </a:lnTo>
                        <a:lnTo>
                          <a:pt x="128683" y="386334"/>
                        </a:lnTo>
                        <a:lnTo>
                          <a:pt x="0" y="515017"/>
                        </a:lnTo>
                        <a:close/>
                      </a:path>
                    </a:pathLst>
                  </a:custGeom>
                  <a:solidFill>
                    <a:srgbClr val="FD5D2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522FE8-F8C9-4AE2-B40B-D5C86C86E248}"/>
                      </a:ext>
                    </a:extLst>
                  </p:cNvPr>
                  <p:cNvSpPr/>
                  <p:nvPr/>
                </p:nvSpPr>
                <p:spPr>
                  <a:xfrm>
                    <a:off x="1038415" y="1157763"/>
                    <a:ext cx="257365" cy="515016"/>
                  </a:xfrm>
                  <a:custGeom>
                    <a:avLst/>
                    <a:gdLst>
                      <a:gd name="connsiteX0" fmla="*/ 0 w 257365"/>
                      <a:gd name="connsiteY0" fmla="*/ 257461 h 515016"/>
                      <a:gd name="connsiteX1" fmla="*/ 0 w 257365"/>
                      <a:gd name="connsiteY1" fmla="*/ 0 h 515016"/>
                      <a:gd name="connsiteX2" fmla="*/ 128683 w 257365"/>
                      <a:gd name="connsiteY2" fmla="*/ 128778 h 515016"/>
                      <a:gd name="connsiteX3" fmla="*/ 257365 w 257365"/>
                      <a:gd name="connsiteY3" fmla="*/ 257461 h 515016"/>
                      <a:gd name="connsiteX4" fmla="*/ 128683 w 257365"/>
                      <a:gd name="connsiteY4" fmla="*/ 386239 h 515016"/>
                      <a:gd name="connsiteX5" fmla="*/ 0 w 257365"/>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016">
                        <a:moveTo>
                          <a:pt x="0" y="257461"/>
                        </a:moveTo>
                        <a:lnTo>
                          <a:pt x="0" y="0"/>
                        </a:lnTo>
                        <a:lnTo>
                          <a:pt x="128683" y="128778"/>
                        </a:lnTo>
                        <a:lnTo>
                          <a:pt x="257365" y="257461"/>
                        </a:lnTo>
                        <a:lnTo>
                          <a:pt x="128683" y="386239"/>
                        </a:lnTo>
                        <a:lnTo>
                          <a:pt x="0" y="515017"/>
                        </a:lnTo>
                        <a:close/>
                      </a:path>
                    </a:pathLst>
                  </a:custGeom>
                  <a:solidFill>
                    <a:srgbClr val="FD5D21"/>
                  </a:solidFill>
                  <a:ln w="9525" cap="flat">
                    <a:noFill/>
                    <a:prstDash val="solid"/>
                    <a:miter/>
                  </a:ln>
                </p:spPr>
                <p:txBody>
                  <a:bodyPr rtlCol="0" anchor="ctr"/>
                  <a:lstStyle/>
                  <a:p>
                    <a:endParaRPr lang="en-US"/>
                  </a:p>
                </p:txBody>
              </p:sp>
            </p:grpSp>
            <p:grpSp>
              <p:nvGrpSpPr>
                <p:cNvPr id="20" name="Graphic 7">
                  <a:extLst>
                    <a:ext uri="{FF2B5EF4-FFF2-40B4-BE49-F238E27FC236}">
                      <a16:creationId xmlns:a16="http://schemas.microsoft.com/office/drawing/2014/main" id="{925B6520-C758-4E47-B48E-4956985EE360}"/>
                    </a:ext>
                  </a:extLst>
                </p:cNvPr>
                <p:cNvGrpSpPr/>
                <p:nvPr/>
              </p:nvGrpSpPr>
              <p:grpSpPr>
                <a:xfrm>
                  <a:off x="1295780" y="379856"/>
                  <a:ext cx="1036986" cy="1292923"/>
                  <a:chOff x="1295780" y="379856"/>
                  <a:chExt cx="1036986" cy="1292923"/>
                </a:xfrm>
                <a:solidFill>
                  <a:srgbClr val="FD5D21"/>
                </a:solidFill>
              </p:grpSpPr>
              <p:sp>
                <p:nvSpPr>
                  <p:cNvPr id="21" name="Freeform: Shape 20">
                    <a:extLst>
                      <a:ext uri="{FF2B5EF4-FFF2-40B4-BE49-F238E27FC236}">
                        <a16:creationId xmlns:a16="http://schemas.microsoft.com/office/drawing/2014/main" id="{D287C8E3-CFB0-4D77-9505-4BC14E5FED91}"/>
                      </a:ext>
                    </a:extLst>
                  </p:cNvPr>
                  <p:cNvSpPr/>
                  <p:nvPr/>
                </p:nvSpPr>
                <p:spPr>
                  <a:xfrm>
                    <a:off x="2075402" y="379856"/>
                    <a:ext cx="257365" cy="515016"/>
                  </a:xfrm>
                  <a:custGeom>
                    <a:avLst/>
                    <a:gdLst>
                      <a:gd name="connsiteX0" fmla="*/ 257366 w 257365"/>
                      <a:gd name="connsiteY0" fmla="*/ 257461 h 515016"/>
                      <a:gd name="connsiteX1" fmla="*/ 257366 w 257365"/>
                      <a:gd name="connsiteY1" fmla="*/ 0 h 515016"/>
                      <a:gd name="connsiteX2" fmla="*/ 128683 w 257365"/>
                      <a:gd name="connsiteY2" fmla="*/ 128778 h 515016"/>
                      <a:gd name="connsiteX3" fmla="*/ 0 w 257365"/>
                      <a:gd name="connsiteY3" fmla="*/ 257461 h 515016"/>
                      <a:gd name="connsiteX4" fmla="*/ 128683 w 257365"/>
                      <a:gd name="connsiteY4" fmla="*/ 386239 h 515016"/>
                      <a:gd name="connsiteX5" fmla="*/ 257366 w 257365"/>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016">
                        <a:moveTo>
                          <a:pt x="257366" y="257461"/>
                        </a:moveTo>
                        <a:lnTo>
                          <a:pt x="257366" y="0"/>
                        </a:lnTo>
                        <a:lnTo>
                          <a:pt x="128683" y="128778"/>
                        </a:lnTo>
                        <a:lnTo>
                          <a:pt x="0" y="257461"/>
                        </a:lnTo>
                        <a:lnTo>
                          <a:pt x="128683" y="386239"/>
                        </a:lnTo>
                        <a:lnTo>
                          <a:pt x="257366" y="515017"/>
                        </a:lnTo>
                        <a:close/>
                      </a:path>
                    </a:pathLst>
                  </a:custGeom>
                  <a:solidFill>
                    <a:srgbClr val="FD5D2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233B9B0-DE3B-41F3-8AB9-0FA8FF3B129F}"/>
                      </a:ext>
                    </a:extLst>
                  </p:cNvPr>
                  <p:cNvSpPr/>
                  <p:nvPr/>
                </p:nvSpPr>
                <p:spPr>
                  <a:xfrm>
                    <a:off x="1815560" y="637317"/>
                    <a:ext cx="257270" cy="515111"/>
                  </a:xfrm>
                  <a:custGeom>
                    <a:avLst/>
                    <a:gdLst>
                      <a:gd name="connsiteX0" fmla="*/ 257270 w 257270"/>
                      <a:gd name="connsiteY0" fmla="*/ 257556 h 515111"/>
                      <a:gd name="connsiteX1" fmla="*/ 257270 w 257270"/>
                      <a:gd name="connsiteY1" fmla="*/ 0 h 515111"/>
                      <a:gd name="connsiteX2" fmla="*/ 128588 w 257270"/>
                      <a:gd name="connsiteY2" fmla="*/ 128778 h 515111"/>
                      <a:gd name="connsiteX3" fmla="*/ 0 w 257270"/>
                      <a:gd name="connsiteY3" fmla="*/ 257556 h 515111"/>
                      <a:gd name="connsiteX4" fmla="*/ 128588 w 257270"/>
                      <a:gd name="connsiteY4" fmla="*/ 386334 h 515111"/>
                      <a:gd name="connsiteX5" fmla="*/ 257270 w 257270"/>
                      <a:gd name="connsiteY5" fmla="*/ 515112 h 51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0" h="515111">
                        <a:moveTo>
                          <a:pt x="257270" y="257556"/>
                        </a:moveTo>
                        <a:lnTo>
                          <a:pt x="257270" y="0"/>
                        </a:lnTo>
                        <a:lnTo>
                          <a:pt x="128588" y="128778"/>
                        </a:lnTo>
                        <a:lnTo>
                          <a:pt x="0" y="257556"/>
                        </a:lnTo>
                        <a:lnTo>
                          <a:pt x="128588" y="386334"/>
                        </a:lnTo>
                        <a:lnTo>
                          <a:pt x="257270" y="515112"/>
                        </a:lnTo>
                        <a:close/>
                      </a:path>
                    </a:pathLst>
                  </a:custGeom>
                  <a:solidFill>
                    <a:srgbClr val="FD5D2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3201B86-8C1D-49DB-AEF1-6E758B1A4D3E}"/>
                      </a:ext>
                    </a:extLst>
                  </p:cNvPr>
                  <p:cNvSpPr/>
                  <p:nvPr/>
                </p:nvSpPr>
                <p:spPr>
                  <a:xfrm>
                    <a:off x="1555623" y="900207"/>
                    <a:ext cx="257365" cy="515016"/>
                  </a:xfrm>
                  <a:custGeom>
                    <a:avLst/>
                    <a:gdLst>
                      <a:gd name="connsiteX0" fmla="*/ 257365 w 257365"/>
                      <a:gd name="connsiteY0" fmla="*/ 257556 h 515016"/>
                      <a:gd name="connsiteX1" fmla="*/ 257365 w 257365"/>
                      <a:gd name="connsiteY1" fmla="*/ 0 h 515016"/>
                      <a:gd name="connsiteX2" fmla="*/ 128683 w 257365"/>
                      <a:gd name="connsiteY2" fmla="*/ 128778 h 515016"/>
                      <a:gd name="connsiteX3" fmla="*/ 0 w 257365"/>
                      <a:gd name="connsiteY3" fmla="*/ 257556 h 515016"/>
                      <a:gd name="connsiteX4" fmla="*/ 128683 w 257365"/>
                      <a:gd name="connsiteY4" fmla="*/ 386334 h 515016"/>
                      <a:gd name="connsiteX5" fmla="*/ 257365 w 257365"/>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016">
                        <a:moveTo>
                          <a:pt x="257365" y="257556"/>
                        </a:moveTo>
                        <a:lnTo>
                          <a:pt x="257365" y="0"/>
                        </a:lnTo>
                        <a:lnTo>
                          <a:pt x="128683" y="128778"/>
                        </a:lnTo>
                        <a:lnTo>
                          <a:pt x="0" y="257556"/>
                        </a:lnTo>
                        <a:lnTo>
                          <a:pt x="128683" y="386334"/>
                        </a:lnTo>
                        <a:lnTo>
                          <a:pt x="257365" y="515017"/>
                        </a:lnTo>
                        <a:close/>
                      </a:path>
                    </a:pathLst>
                  </a:custGeom>
                  <a:solidFill>
                    <a:srgbClr val="FD5D2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613CA15-20EF-4B98-9EA0-F8A98CADC29F}"/>
                      </a:ext>
                    </a:extLst>
                  </p:cNvPr>
                  <p:cNvSpPr/>
                  <p:nvPr/>
                </p:nvSpPr>
                <p:spPr>
                  <a:xfrm>
                    <a:off x="1295780" y="1157763"/>
                    <a:ext cx="257270" cy="515016"/>
                  </a:xfrm>
                  <a:custGeom>
                    <a:avLst/>
                    <a:gdLst>
                      <a:gd name="connsiteX0" fmla="*/ 257270 w 257270"/>
                      <a:gd name="connsiteY0" fmla="*/ 257461 h 515016"/>
                      <a:gd name="connsiteX1" fmla="*/ 257270 w 257270"/>
                      <a:gd name="connsiteY1" fmla="*/ 0 h 515016"/>
                      <a:gd name="connsiteX2" fmla="*/ 128588 w 257270"/>
                      <a:gd name="connsiteY2" fmla="*/ 128778 h 515016"/>
                      <a:gd name="connsiteX3" fmla="*/ 0 w 257270"/>
                      <a:gd name="connsiteY3" fmla="*/ 257461 h 515016"/>
                      <a:gd name="connsiteX4" fmla="*/ 128588 w 257270"/>
                      <a:gd name="connsiteY4" fmla="*/ 386239 h 515016"/>
                      <a:gd name="connsiteX5" fmla="*/ 257270 w 257270"/>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0" h="515016">
                        <a:moveTo>
                          <a:pt x="257270" y="257461"/>
                        </a:moveTo>
                        <a:lnTo>
                          <a:pt x="257270" y="0"/>
                        </a:lnTo>
                        <a:lnTo>
                          <a:pt x="128588" y="128778"/>
                        </a:lnTo>
                        <a:lnTo>
                          <a:pt x="0" y="257461"/>
                        </a:lnTo>
                        <a:lnTo>
                          <a:pt x="128588" y="386239"/>
                        </a:lnTo>
                        <a:lnTo>
                          <a:pt x="257270" y="515017"/>
                        </a:lnTo>
                        <a:close/>
                      </a:path>
                    </a:pathLst>
                  </a:custGeom>
                  <a:solidFill>
                    <a:srgbClr val="FD5D21"/>
                  </a:solidFill>
                  <a:ln w="9525"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75AF41AE-F2A2-477D-88A8-19CD08D9BFB3}"/>
                    </a:ext>
                  </a:extLst>
                </p:cNvPr>
                <p:cNvSpPr/>
                <p:nvPr/>
              </p:nvSpPr>
              <p:spPr>
                <a:xfrm>
                  <a:off x="0" y="379856"/>
                  <a:ext cx="257365" cy="257460"/>
                </a:xfrm>
                <a:custGeom>
                  <a:avLst/>
                  <a:gdLst>
                    <a:gd name="connsiteX0" fmla="*/ 0 w 257365"/>
                    <a:gd name="connsiteY0" fmla="*/ 0 h 257460"/>
                    <a:gd name="connsiteX1" fmla="*/ 257366 w 257365"/>
                    <a:gd name="connsiteY1" fmla="*/ 0 h 257460"/>
                    <a:gd name="connsiteX2" fmla="*/ 128683 w 257365"/>
                    <a:gd name="connsiteY2" fmla="*/ 128778 h 257460"/>
                    <a:gd name="connsiteX3" fmla="*/ 0 w 257365"/>
                    <a:gd name="connsiteY3" fmla="*/ 257461 h 257460"/>
                  </a:gdLst>
                  <a:ahLst/>
                  <a:cxnLst>
                    <a:cxn ang="0">
                      <a:pos x="connsiteX0" y="connsiteY0"/>
                    </a:cxn>
                    <a:cxn ang="0">
                      <a:pos x="connsiteX1" y="connsiteY1"/>
                    </a:cxn>
                    <a:cxn ang="0">
                      <a:pos x="connsiteX2" y="connsiteY2"/>
                    </a:cxn>
                    <a:cxn ang="0">
                      <a:pos x="connsiteX3" y="connsiteY3"/>
                    </a:cxn>
                  </a:cxnLst>
                  <a:rect l="l" t="t" r="r" b="b"/>
                  <a:pathLst>
                    <a:path w="257365" h="257460">
                      <a:moveTo>
                        <a:pt x="0" y="0"/>
                      </a:moveTo>
                      <a:lnTo>
                        <a:pt x="257366" y="0"/>
                      </a:lnTo>
                      <a:lnTo>
                        <a:pt x="128683" y="128778"/>
                      </a:lnTo>
                      <a:lnTo>
                        <a:pt x="0" y="257461"/>
                      </a:lnTo>
                      <a:close/>
                    </a:path>
                  </a:pathLst>
                </a:custGeom>
                <a:solidFill>
                  <a:srgbClr val="FD5D2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86E18AA-7A01-452E-81EA-8B1A5C290477}"/>
                    </a:ext>
                  </a:extLst>
                </p:cNvPr>
                <p:cNvSpPr/>
                <p:nvPr/>
              </p:nvSpPr>
              <p:spPr>
                <a:xfrm>
                  <a:off x="2332767" y="379856"/>
                  <a:ext cx="257365" cy="257460"/>
                </a:xfrm>
                <a:custGeom>
                  <a:avLst/>
                  <a:gdLst>
                    <a:gd name="connsiteX0" fmla="*/ 257365 w 257365"/>
                    <a:gd name="connsiteY0" fmla="*/ 0 h 257460"/>
                    <a:gd name="connsiteX1" fmla="*/ 0 w 257365"/>
                    <a:gd name="connsiteY1" fmla="*/ 0 h 257460"/>
                    <a:gd name="connsiteX2" fmla="*/ 128683 w 257365"/>
                    <a:gd name="connsiteY2" fmla="*/ 128778 h 257460"/>
                    <a:gd name="connsiteX3" fmla="*/ 257365 w 257365"/>
                    <a:gd name="connsiteY3" fmla="*/ 257461 h 257460"/>
                  </a:gdLst>
                  <a:ahLst/>
                  <a:cxnLst>
                    <a:cxn ang="0">
                      <a:pos x="connsiteX0" y="connsiteY0"/>
                    </a:cxn>
                    <a:cxn ang="0">
                      <a:pos x="connsiteX1" y="connsiteY1"/>
                    </a:cxn>
                    <a:cxn ang="0">
                      <a:pos x="connsiteX2" y="connsiteY2"/>
                    </a:cxn>
                    <a:cxn ang="0">
                      <a:pos x="connsiteX3" y="connsiteY3"/>
                    </a:cxn>
                  </a:cxnLst>
                  <a:rect l="l" t="t" r="r" b="b"/>
                  <a:pathLst>
                    <a:path w="257365" h="257460">
                      <a:moveTo>
                        <a:pt x="257365" y="0"/>
                      </a:moveTo>
                      <a:lnTo>
                        <a:pt x="0" y="0"/>
                      </a:lnTo>
                      <a:lnTo>
                        <a:pt x="128683" y="128778"/>
                      </a:lnTo>
                      <a:lnTo>
                        <a:pt x="257365" y="257461"/>
                      </a:lnTo>
                      <a:close/>
                    </a:path>
                  </a:pathLst>
                </a:custGeom>
                <a:solidFill>
                  <a:srgbClr val="FD5D21"/>
                </a:solidFill>
                <a:ln w="9525" cap="flat">
                  <a:noFill/>
                  <a:prstDash val="solid"/>
                  <a:miter/>
                </a:ln>
              </p:spPr>
              <p:txBody>
                <a:bodyPr rtlCol="0" anchor="ctr"/>
                <a:lstStyle/>
                <a:p>
                  <a:endParaRPr lang="en-US"/>
                </a:p>
              </p:txBody>
            </p:sp>
          </p:grpSp>
          <p:sp>
            <p:nvSpPr>
              <p:cNvPr id="27" name="Freeform: Shape 26">
                <a:extLst>
                  <a:ext uri="{FF2B5EF4-FFF2-40B4-BE49-F238E27FC236}">
                    <a16:creationId xmlns:a16="http://schemas.microsoft.com/office/drawing/2014/main" id="{E91AD7FE-9223-4F54-A0E4-3A9DA8BFA36D}"/>
                  </a:ext>
                </a:extLst>
              </p:cNvPr>
              <p:cNvSpPr/>
              <p:nvPr/>
            </p:nvSpPr>
            <p:spPr>
              <a:xfrm>
                <a:off x="391287" y="379570"/>
                <a:ext cx="1807273" cy="903827"/>
              </a:xfrm>
              <a:custGeom>
                <a:avLst/>
                <a:gdLst>
                  <a:gd name="connsiteX0" fmla="*/ 903732 w 1807273"/>
                  <a:gd name="connsiteY0" fmla="*/ 903827 h 903827"/>
                  <a:gd name="connsiteX1" fmla="*/ 0 w 1807273"/>
                  <a:gd name="connsiteY1" fmla="*/ 0 h 903827"/>
                  <a:gd name="connsiteX2" fmla="*/ 158972 w 1807273"/>
                  <a:gd name="connsiteY2" fmla="*/ 0 h 903827"/>
                  <a:gd name="connsiteX3" fmla="*/ 903732 w 1807273"/>
                  <a:gd name="connsiteY3" fmla="*/ 744760 h 903827"/>
                  <a:gd name="connsiteX4" fmla="*/ 1648587 w 1807273"/>
                  <a:gd name="connsiteY4" fmla="*/ 0 h 903827"/>
                  <a:gd name="connsiteX5" fmla="*/ 1807274 w 1807273"/>
                  <a:gd name="connsiteY5" fmla="*/ 286 h 90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7273" h="903827">
                    <a:moveTo>
                      <a:pt x="903732" y="903827"/>
                    </a:moveTo>
                    <a:lnTo>
                      <a:pt x="0" y="0"/>
                    </a:lnTo>
                    <a:lnTo>
                      <a:pt x="158972" y="0"/>
                    </a:lnTo>
                    <a:lnTo>
                      <a:pt x="903732" y="744760"/>
                    </a:lnTo>
                    <a:lnTo>
                      <a:pt x="1648587" y="0"/>
                    </a:lnTo>
                    <a:lnTo>
                      <a:pt x="1807274" y="286"/>
                    </a:lnTo>
                    <a:close/>
                  </a:path>
                </a:pathLst>
              </a:custGeom>
              <a:solidFill>
                <a:srgbClr val="CD832A"/>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69BEFA5-B145-49C5-B3FF-74E91DE232D1}"/>
                  </a:ext>
                </a:extLst>
              </p:cNvPr>
              <p:cNvSpPr/>
              <p:nvPr/>
            </p:nvSpPr>
            <p:spPr>
              <a:xfrm>
                <a:off x="918210" y="379856"/>
                <a:ext cx="753713" cy="376809"/>
              </a:xfrm>
              <a:custGeom>
                <a:avLst/>
                <a:gdLst>
                  <a:gd name="connsiteX0" fmla="*/ 376809 w 753713"/>
                  <a:gd name="connsiteY0" fmla="*/ 376809 h 376809"/>
                  <a:gd name="connsiteX1" fmla="*/ 0 w 753713"/>
                  <a:gd name="connsiteY1" fmla="*/ 0 h 376809"/>
                  <a:gd name="connsiteX2" fmla="*/ 753713 w 753713"/>
                  <a:gd name="connsiteY2" fmla="*/ 0 h 376809"/>
                </a:gdLst>
                <a:ahLst/>
                <a:cxnLst>
                  <a:cxn ang="0">
                    <a:pos x="connsiteX0" y="connsiteY0"/>
                  </a:cxn>
                  <a:cxn ang="0">
                    <a:pos x="connsiteX1" y="connsiteY1"/>
                  </a:cxn>
                  <a:cxn ang="0">
                    <a:pos x="connsiteX2" y="connsiteY2"/>
                  </a:cxn>
                </a:cxnLst>
                <a:rect l="l" t="t" r="r" b="b"/>
                <a:pathLst>
                  <a:path w="753713" h="376809">
                    <a:moveTo>
                      <a:pt x="376809" y="376809"/>
                    </a:moveTo>
                    <a:lnTo>
                      <a:pt x="0" y="0"/>
                    </a:lnTo>
                    <a:lnTo>
                      <a:pt x="753713" y="0"/>
                    </a:lnTo>
                    <a:close/>
                  </a:path>
                </a:pathLst>
              </a:custGeom>
              <a:solidFill>
                <a:srgbClr val="AD2925"/>
              </a:solidFill>
              <a:ln w="9525" cap="flat">
                <a:noFill/>
                <a:prstDash val="solid"/>
                <a:miter/>
              </a:ln>
            </p:spPr>
            <p:txBody>
              <a:bodyPr rtlCol="0" anchor="ctr"/>
              <a:lstStyle/>
              <a:p>
                <a:endParaRPr lang="en-US"/>
              </a:p>
            </p:txBody>
          </p:sp>
        </p:grpSp>
        <p:grpSp>
          <p:nvGrpSpPr>
            <p:cNvPr id="29" name="Graphic 7">
              <a:extLst>
                <a:ext uri="{FF2B5EF4-FFF2-40B4-BE49-F238E27FC236}">
                  <a16:creationId xmlns:a16="http://schemas.microsoft.com/office/drawing/2014/main" id="{13CB3CEB-C80B-45C8-BAA4-73DB2A01A58C}"/>
                </a:ext>
              </a:extLst>
            </p:cNvPr>
            <p:cNvGrpSpPr/>
            <p:nvPr/>
          </p:nvGrpSpPr>
          <p:grpSpPr>
            <a:xfrm>
              <a:off x="2590133" y="379570"/>
              <a:ext cx="1513046" cy="1087373"/>
              <a:chOff x="2590133" y="379570"/>
              <a:chExt cx="1513046" cy="1087373"/>
            </a:xfrm>
          </p:grpSpPr>
          <p:sp>
            <p:nvSpPr>
              <p:cNvPr id="30" name="Freeform: Shape 29">
                <a:extLst>
                  <a:ext uri="{FF2B5EF4-FFF2-40B4-BE49-F238E27FC236}">
                    <a16:creationId xmlns:a16="http://schemas.microsoft.com/office/drawing/2014/main" id="{B713F693-EC20-4EEE-B6D3-0370BB266430}"/>
                  </a:ext>
                </a:extLst>
              </p:cNvPr>
              <p:cNvSpPr/>
              <p:nvPr/>
            </p:nvSpPr>
            <p:spPr>
              <a:xfrm>
                <a:off x="2590133" y="379570"/>
                <a:ext cx="1513046" cy="763524"/>
              </a:xfrm>
              <a:custGeom>
                <a:avLst/>
                <a:gdLst>
                  <a:gd name="connsiteX0" fmla="*/ 749427 w 1513046"/>
                  <a:gd name="connsiteY0" fmla="*/ 763524 h 763524"/>
                  <a:gd name="connsiteX1" fmla="*/ 0 w 1513046"/>
                  <a:gd name="connsiteY1" fmla="*/ 286 h 763524"/>
                  <a:gd name="connsiteX2" fmla="*/ 120301 w 1513046"/>
                  <a:gd name="connsiteY2" fmla="*/ 286 h 763524"/>
                  <a:gd name="connsiteX3" fmla="*/ 749427 w 1513046"/>
                  <a:gd name="connsiteY3" fmla="*/ 629412 h 763524"/>
                  <a:gd name="connsiteX4" fmla="*/ 1378934 w 1513046"/>
                  <a:gd name="connsiteY4" fmla="*/ 0 h 763524"/>
                  <a:gd name="connsiteX5" fmla="*/ 1513046 w 1513046"/>
                  <a:gd name="connsiteY5" fmla="*/ 0 h 76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3046" h="763524">
                    <a:moveTo>
                      <a:pt x="749427" y="763524"/>
                    </a:moveTo>
                    <a:lnTo>
                      <a:pt x="0" y="286"/>
                    </a:lnTo>
                    <a:lnTo>
                      <a:pt x="120301" y="286"/>
                    </a:lnTo>
                    <a:lnTo>
                      <a:pt x="749427" y="629412"/>
                    </a:lnTo>
                    <a:lnTo>
                      <a:pt x="1378934" y="0"/>
                    </a:lnTo>
                    <a:lnTo>
                      <a:pt x="1513046" y="0"/>
                    </a:lnTo>
                    <a:close/>
                  </a:path>
                </a:pathLst>
              </a:custGeom>
              <a:solidFill>
                <a:srgbClr val="E9D7A9"/>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D6DBDD8-A0A6-49C8-879B-D77F84AD6838}"/>
                  </a:ext>
                </a:extLst>
              </p:cNvPr>
              <p:cNvSpPr/>
              <p:nvPr/>
            </p:nvSpPr>
            <p:spPr>
              <a:xfrm>
                <a:off x="3059906" y="387667"/>
                <a:ext cx="559403" cy="279749"/>
              </a:xfrm>
              <a:custGeom>
                <a:avLst/>
                <a:gdLst>
                  <a:gd name="connsiteX0" fmla="*/ 279654 w 559403"/>
                  <a:gd name="connsiteY0" fmla="*/ 279749 h 279749"/>
                  <a:gd name="connsiteX1" fmla="*/ 0 w 559403"/>
                  <a:gd name="connsiteY1" fmla="*/ 0 h 279749"/>
                  <a:gd name="connsiteX2" fmla="*/ 559403 w 559403"/>
                  <a:gd name="connsiteY2" fmla="*/ 0 h 279749"/>
                </a:gdLst>
                <a:ahLst/>
                <a:cxnLst>
                  <a:cxn ang="0">
                    <a:pos x="connsiteX0" y="connsiteY0"/>
                  </a:cxn>
                  <a:cxn ang="0">
                    <a:pos x="connsiteX1" y="connsiteY1"/>
                  </a:cxn>
                  <a:cxn ang="0">
                    <a:pos x="connsiteX2" y="connsiteY2"/>
                  </a:cxn>
                </a:cxnLst>
                <a:rect l="l" t="t" r="r" b="b"/>
                <a:pathLst>
                  <a:path w="559403" h="279749">
                    <a:moveTo>
                      <a:pt x="279654" y="279749"/>
                    </a:moveTo>
                    <a:lnTo>
                      <a:pt x="0" y="0"/>
                    </a:lnTo>
                    <a:lnTo>
                      <a:pt x="559403" y="0"/>
                    </a:lnTo>
                    <a:close/>
                  </a:path>
                </a:pathLst>
              </a:custGeom>
              <a:solidFill>
                <a:srgbClr val="B22D26"/>
              </a:solidFill>
              <a:ln w="9525" cap="flat">
                <a:noFill/>
                <a:prstDash val="solid"/>
                <a:miter/>
              </a:ln>
            </p:spPr>
            <p:txBody>
              <a:bodyPr rtlCol="0" anchor="ctr"/>
              <a:lstStyle/>
              <a:p>
                <a:endParaRPr lang="en-US"/>
              </a:p>
            </p:txBody>
          </p:sp>
          <p:grpSp>
            <p:nvGrpSpPr>
              <p:cNvPr id="32" name="Graphic 7">
                <a:extLst>
                  <a:ext uri="{FF2B5EF4-FFF2-40B4-BE49-F238E27FC236}">
                    <a16:creationId xmlns:a16="http://schemas.microsoft.com/office/drawing/2014/main" id="{F8FE71D5-BDB3-44F9-B6BA-C27B178D1EA5}"/>
                  </a:ext>
                </a:extLst>
              </p:cNvPr>
              <p:cNvGrpSpPr/>
              <p:nvPr/>
            </p:nvGrpSpPr>
            <p:grpSpPr>
              <a:xfrm>
                <a:off x="2902648" y="1030128"/>
                <a:ext cx="873918" cy="436816"/>
                <a:chOff x="2902648" y="1030128"/>
                <a:chExt cx="873918" cy="436816"/>
              </a:xfrm>
              <a:solidFill>
                <a:srgbClr val="FD5D21"/>
              </a:solidFill>
            </p:grpSpPr>
            <p:sp>
              <p:nvSpPr>
                <p:cNvPr id="33" name="Freeform: Shape 32">
                  <a:extLst>
                    <a:ext uri="{FF2B5EF4-FFF2-40B4-BE49-F238E27FC236}">
                      <a16:creationId xmlns:a16="http://schemas.microsoft.com/office/drawing/2014/main" id="{6896DE2B-132E-4142-A850-DF6BE5F6C482}"/>
                    </a:ext>
                  </a:extLst>
                </p:cNvPr>
                <p:cNvSpPr/>
                <p:nvPr/>
              </p:nvSpPr>
              <p:spPr>
                <a:xfrm>
                  <a:off x="2902648" y="1030128"/>
                  <a:ext cx="436911" cy="218312"/>
                </a:xfrm>
                <a:custGeom>
                  <a:avLst/>
                  <a:gdLst>
                    <a:gd name="connsiteX0" fmla="*/ 218504 w 436911"/>
                    <a:gd name="connsiteY0" fmla="*/ 218313 h 218312"/>
                    <a:gd name="connsiteX1" fmla="*/ 436912 w 436911"/>
                    <a:gd name="connsiteY1" fmla="*/ 218313 h 218312"/>
                    <a:gd name="connsiteX2" fmla="*/ 327755 w 436911"/>
                    <a:gd name="connsiteY2" fmla="*/ 109156 h 218312"/>
                    <a:gd name="connsiteX3" fmla="*/ 218504 w 436911"/>
                    <a:gd name="connsiteY3" fmla="*/ 0 h 218312"/>
                    <a:gd name="connsiteX4" fmla="*/ 109252 w 436911"/>
                    <a:gd name="connsiteY4" fmla="*/ 109156 h 218312"/>
                    <a:gd name="connsiteX5" fmla="*/ 0 w 436911"/>
                    <a:gd name="connsiteY5" fmla="*/ 218313 h 21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911" h="218312">
                      <a:moveTo>
                        <a:pt x="218504" y="218313"/>
                      </a:moveTo>
                      <a:lnTo>
                        <a:pt x="436912" y="218313"/>
                      </a:lnTo>
                      <a:lnTo>
                        <a:pt x="327755" y="109156"/>
                      </a:lnTo>
                      <a:lnTo>
                        <a:pt x="218504" y="0"/>
                      </a:lnTo>
                      <a:lnTo>
                        <a:pt x="109252" y="109156"/>
                      </a:lnTo>
                      <a:lnTo>
                        <a:pt x="0" y="218313"/>
                      </a:lnTo>
                      <a:close/>
                    </a:path>
                  </a:pathLst>
                </a:custGeom>
                <a:solidFill>
                  <a:srgbClr val="FD5D2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F544513-4274-46E1-ADF5-8AF7FFCCC09F}"/>
                    </a:ext>
                  </a:extLst>
                </p:cNvPr>
                <p:cNvSpPr/>
                <p:nvPr/>
              </p:nvSpPr>
              <p:spPr>
                <a:xfrm>
                  <a:off x="3339560" y="1030128"/>
                  <a:ext cx="437007" cy="218312"/>
                </a:xfrm>
                <a:custGeom>
                  <a:avLst/>
                  <a:gdLst>
                    <a:gd name="connsiteX0" fmla="*/ 218504 w 437007"/>
                    <a:gd name="connsiteY0" fmla="*/ 218313 h 218312"/>
                    <a:gd name="connsiteX1" fmla="*/ 437007 w 437007"/>
                    <a:gd name="connsiteY1" fmla="*/ 218313 h 218312"/>
                    <a:gd name="connsiteX2" fmla="*/ 327755 w 437007"/>
                    <a:gd name="connsiteY2" fmla="*/ 109156 h 218312"/>
                    <a:gd name="connsiteX3" fmla="*/ 218504 w 437007"/>
                    <a:gd name="connsiteY3" fmla="*/ 0 h 218312"/>
                    <a:gd name="connsiteX4" fmla="*/ 109252 w 437007"/>
                    <a:gd name="connsiteY4" fmla="*/ 109156 h 218312"/>
                    <a:gd name="connsiteX5" fmla="*/ 0 w 437007"/>
                    <a:gd name="connsiteY5" fmla="*/ 218313 h 21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007" h="218312">
                      <a:moveTo>
                        <a:pt x="218504" y="218313"/>
                      </a:moveTo>
                      <a:lnTo>
                        <a:pt x="437007" y="218313"/>
                      </a:lnTo>
                      <a:lnTo>
                        <a:pt x="327755" y="109156"/>
                      </a:lnTo>
                      <a:lnTo>
                        <a:pt x="218504" y="0"/>
                      </a:lnTo>
                      <a:lnTo>
                        <a:pt x="109252" y="109156"/>
                      </a:lnTo>
                      <a:lnTo>
                        <a:pt x="0" y="218313"/>
                      </a:lnTo>
                      <a:close/>
                    </a:path>
                  </a:pathLst>
                </a:custGeom>
                <a:solidFill>
                  <a:srgbClr val="FD5D21"/>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94F52FC-B12A-469D-8F07-B1C9FFC9AB3B}"/>
                    </a:ext>
                  </a:extLst>
                </p:cNvPr>
                <p:cNvSpPr/>
                <p:nvPr/>
              </p:nvSpPr>
              <p:spPr>
                <a:xfrm>
                  <a:off x="3121151" y="1248536"/>
                  <a:ext cx="437007" cy="218408"/>
                </a:xfrm>
                <a:custGeom>
                  <a:avLst/>
                  <a:gdLst>
                    <a:gd name="connsiteX0" fmla="*/ 218504 w 437007"/>
                    <a:gd name="connsiteY0" fmla="*/ 218408 h 218408"/>
                    <a:gd name="connsiteX1" fmla="*/ 437007 w 437007"/>
                    <a:gd name="connsiteY1" fmla="*/ 218408 h 218408"/>
                    <a:gd name="connsiteX2" fmla="*/ 327755 w 437007"/>
                    <a:gd name="connsiteY2" fmla="*/ 109156 h 218408"/>
                    <a:gd name="connsiteX3" fmla="*/ 218504 w 437007"/>
                    <a:gd name="connsiteY3" fmla="*/ 0 h 218408"/>
                    <a:gd name="connsiteX4" fmla="*/ 109252 w 437007"/>
                    <a:gd name="connsiteY4" fmla="*/ 109156 h 218408"/>
                    <a:gd name="connsiteX5" fmla="*/ 0 w 437007"/>
                    <a:gd name="connsiteY5" fmla="*/ 218408 h 21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007" h="218408">
                      <a:moveTo>
                        <a:pt x="218504" y="218408"/>
                      </a:moveTo>
                      <a:lnTo>
                        <a:pt x="437007" y="218408"/>
                      </a:lnTo>
                      <a:lnTo>
                        <a:pt x="327755" y="109156"/>
                      </a:lnTo>
                      <a:lnTo>
                        <a:pt x="218504" y="0"/>
                      </a:lnTo>
                      <a:lnTo>
                        <a:pt x="109252" y="109156"/>
                      </a:lnTo>
                      <a:lnTo>
                        <a:pt x="0" y="218408"/>
                      </a:lnTo>
                      <a:close/>
                    </a:path>
                  </a:pathLst>
                </a:custGeom>
                <a:solidFill>
                  <a:srgbClr val="FD5D21"/>
                </a:solidFill>
                <a:ln w="9525" cap="flat">
                  <a:noFill/>
                  <a:prstDash val="solid"/>
                  <a:miter/>
                </a:ln>
              </p:spPr>
              <p:txBody>
                <a:bodyPr rtlCol="0" anchor="ctr"/>
                <a:lstStyle/>
                <a:p>
                  <a:endParaRPr lang="en-US"/>
                </a:p>
              </p:txBody>
            </p:sp>
          </p:grpSp>
        </p:grpSp>
        <p:grpSp>
          <p:nvGrpSpPr>
            <p:cNvPr id="36" name="Graphic 7">
              <a:extLst>
                <a:ext uri="{FF2B5EF4-FFF2-40B4-BE49-F238E27FC236}">
                  <a16:creationId xmlns:a16="http://schemas.microsoft.com/office/drawing/2014/main" id="{EE2140B4-9E75-43BF-8B2C-1E42E05B8246}"/>
                </a:ext>
              </a:extLst>
            </p:cNvPr>
            <p:cNvGrpSpPr/>
            <p:nvPr/>
          </p:nvGrpSpPr>
          <p:grpSpPr>
            <a:xfrm>
              <a:off x="4090892" y="379570"/>
              <a:ext cx="2576703" cy="1285970"/>
              <a:chOff x="4090892" y="379570"/>
              <a:chExt cx="2576703" cy="1285970"/>
            </a:xfrm>
          </p:grpSpPr>
          <p:sp>
            <p:nvSpPr>
              <p:cNvPr id="37" name="Freeform: Shape 36">
                <a:extLst>
                  <a:ext uri="{FF2B5EF4-FFF2-40B4-BE49-F238E27FC236}">
                    <a16:creationId xmlns:a16="http://schemas.microsoft.com/office/drawing/2014/main" id="{E1852BF8-DAF0-4EE9-BAC9-26103283D8E8}"/>
                  </a:ext>
                </a:extLst>
              </p:cNvPr>
              <p:cNvSpPr/>
              <p:nvPr/>
            </p:nvSpPr>
            <p:spPr>
              <a:xfrm>
                <a:off x="5005673" y="1139951"/>
                <a:ext cx="753808" cy="525589"/>
              </a:xfrm>
              <a:custGeom>
                <a:avLst/>
                <a:gdLst>
                  <a:gd name="connsiteX0" fmla="*/ 147828 w 753808"/>
                  <a:gd name="connsiteY0" fmla="*/ 525590 h 525589"/>
                  <a:gd name="connsiteX1" fmla="*/ 0 w 753808"/>
                  <a:gd name="connsiteY1" fmla="*/ 377666 h 525589"/>
                  <a:gd name="connsiteX2" fmla="*/ 377666 w 753808"/>
                  <a:gd name="connsiteY2" fmla="*/ 0 h 525589"/>
                  <a:gd name="connsiteX3" fmla="*/ 753808 w 753808"/>
                  <a:gd name="connsiteY3" fmla="*/ 376142 h 525589"/>
                  <a:gd name="connsiteX4" fmla="*/ 605980 w 753808"/>
                  <a:gd name="connsiteY4" fmla="*/ 523970 h 525589"/>
                  <a:gd name="connsiteX5" fmla="*/ 377666 w 753808"/>
                  <a:gd name="connsiteY5" fmla="*/ 295751 h 52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08" h="525589">
                    <a:moveTo>
                      <a:pt x="147828" y="525590"/>
                    </a:moveTo>
                    <a:lnTo>
                      <a:pt x="0" y="377666"/>
                    </a:lnTo>
                    <a:lnTo>
                      <a:pt x="377666" y="0"/>
                    </a:lnTo>
                    <a:lnTo>
                      <a:pt x="753808" y="376142"/>
                    </a:lnTo>
                    <a:lnTo>
                      <a:pt x="605980" y="523970"/>
                    </a:lnTo>
                    <a:lnTo>
                      <a:pt x="377666" y="295751"/>
                    </a:lnTo>
                    <a:close/>
                  </a:path>
                </a:pathLst>
              </a:custGeom>
              <a:solidFill>
                <a:srgbClr val="B22D26"/>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11626A6-253E-47E6-A4B6-4D3FA6283EC3}"/>
                  </a:ext>
                </a:extLst>
              </p:cNvPr>
              <p:cNvSpPr/>
              <p:nvPr/>
            </p:nvSpPr>
            <p:spPr>
              <a:xfrm>
                <a:off x="4090892" y="379570"/>
                <a:ext cx="524446" cy="377380"/>
              </a:xfrm>
              <a:custGeom>
                <a:avLst/>
                <a:gdLst>
                  <a:gd name="connsiteX0" fmla="*/ 147828 w 524446"/>
                  <a:gd name="connsiteY0" fmla="*/ 377381 h 377380"/>
                  <a:gd name="connsiteX1" fmla="*/ 0 w 524446"/>
                  <a:gd name="connsiteY1" fmla="*/ 229553 h 377380"/>
                  <a:gd name="connsiteX2" fmla="*/ 229553 w 524446"/>
                  <a:gd name="connsiteY2" fmla="*/ 0 h 377380"/>
                  <a:gd name="connsiteX3" fmla="*/ 524447 w 524446"/>
                  <a:gd name="connsiteY3" fmla="*/ 857 h 377380"/>
                </a:gdLst>
                <a:ahLst/>
                <a:cxnLst>
                  <a:cxn ang="0">
                    <a:pos x="connsiteX0" y="connsiteY0"/>
                  </a:cxn>
                  <a:cxn ang="0">
                    <a:pos x="connsiteX1" y="connsiteY1"/>
                  </a:cxn>
                  <a:cxn ang="0">
                    <a:pos x="connsiteX2" y="connsiteY2"/>
                  </a:cxn>
                  <a:cxn ang="0">
                    <a:pos x="connsiteX3" y="connsiteY3"/>
                  </a:cxn>
                </a:cxnLst>
                <a:rect l="l" t="t" r="r" b="b"/>
                <a:pathLst>
                  <a:path w="524446" h="377380">
                    <a:moveTo>
                      <a:pt x="147828" y="377381"/>
                    </a:moveTo>
                    <a:lnTo>
                      <a:pt x="0" y="229553"/>
                    </a:lnTo>
                    <a:lnTo>
                      <a:pt x="229553" y="0"/>
                    </a:lnTo>
                    <a:lnTo>
                      <a:pt x="524447" y="857"/>
                    </a:lnTo>
                    <a:close/>
                  </a:path>
                </a:pathLst>
              </a:custGeom>
              <a:solidFill>
                <a:srgbClr val="B22D2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36AB4C4-7080-4032-BA3F-2D846F001AFB}"/>
                  </a:ext>
                </a:extLst>
              </p:cNvPr>
              <p:cNvSpPr/>
              <p:nvPr/>
            </p:nvSpPr>
            <p:spPr>
              <a:xfrm>
                <a:off x="6142291" y="379570"/>
                <a:ext cx="525303" cy="377380"/>
              </a:xfrm>
              <a:custGeom>
                <a:avLst/>
                <a:gdLst>
                  <a:gd name="connsiteX0" fmla="*/ 377476 w 525303"/>
                  <a:gd name="connsiteY0" fmla="*/ 377381 h 377380"/>
                  <a:gd name="connsiteX1" fmla="*/ 0 w 525303"/>
                  <a:gd name="connsiteY1" fmla="*/ 0 h 377380"/>
                  <a:gd name="connsiteX2" fmla="*/ 295751 w 525303"/>
                  <a:gd name="connsiteY2" fmla="*/ 0 h 377380"/>
                  <a:gd name="connsiteX3" fmla="*/ 525304 w 525303"/>
                  <a:gd name="connsiteY3" fmla="*/ 229553 h 377380"/>
                </a:gdLst>
                <a:ahLst/>
                <a:cxnLst>
                  <a:cxn ang="0">
                    <a:pos x="connsiteX0" y="connsiteY0"/>
                  </a:cxn>
                  <a:cxn ang="0">
                    <a:pos x="connsiteX1" y="connsiteY1"/>
                  </a:cxn>
                  <a:cxn ang="0">
                    <a:pos x="connsiteX2" y="connsiteY2"/>
                  </a:cxn>
                  <a:cxn ang="0">
                    <a:pos x="connsiteX3" y="connsiteY3"/>
                  </a:cxn>
                </a:cxnLst>
                <a:rect l="l" t="t" r="r" b="b"/>
                <a:pathLst>
                  <a:path w="525303" h="377380">
                    <a:moveTo>
                      <a:pt x="377476" y="377381"/>
                    </a:moveTo>
                    <a:lnTo>
                      <a:pt x="0" y="0"/>
                    </a:lnTo>
                    <a:lnTo>
                      <a:pt x="295751" y="0"/>
                    </a:lnTo>
                    <a:lnTo>
                      <a:pt x="525304" y="229553"/>
                    </a:lnTo>
                    <a:close/>
                  </a:path>
                </a:pathLst>
              </a:custGeom>
              <a:solidFill>
                <a:srgbClr val="B22D26"/>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ECEB99C-F74F-47CE-935B-B7DB95A3C1B8}"/>
                  </a:ext>
                </a:extLst>
              </p:cNvPr>
              <p:cNvSpPr/>
              <p:nvPr/>
            </p:nvSpPr>
            <p:spPr>
              <a:xfrm>
                <a:off x="4699063" y="529494"/>
                <a:ext cx="1368170" cy="831913"/>
              </a:xfrm>
              <a:custGeom>
                <a:avLst/>
                <a:gdLst>
                  <a:gd name="connsiteX0" fmla="*/ 1220343 w 1368170"/>
                  <a:gd name="connsiteY0" fmla="*/ 831913 h 831913"/>
                  <a:gd name="connsiteX1" fmla="*/ 684085 w 1368170"/>
                  <a:gd name="connsiteY1" fmla="*/ 295656 h 831913"/>
                  <a:gd name="connsiteX2" fmla="*/ 147828 w 1368170"/>
                  <a:gd name="connsiteY2" fmla="*/ 831913 h 831913"/>
                  <a:gd name="connsiteX3" fmla="*/ 0 w 1368170"/>
                  <a:gd name="connsiteY3" fmla="*/ 684086 h 831913"/>
                  <a:gd name="connsiteX4" fmla="*/ 684085 w 1368170"/>
                  <a:gd name="connsiteY4" fmla="*/ 0 h 831913"/>
                  <a:gd name="connsiteX5" fmla="*/ 1368171 w 1368170"/>
                  <a:gd name="connsiteY5" fmla="*/ 684086 h 83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170" h="831913">
                    <a:moveTo>
                      <a:pt x="1220343" y="831913"/>
                    </a:moveTo>
                    <a:lnTo>
                      <a:pt x="684085" y="295656"/>
                    </a:lnTo>
                    <a:lnTo>
                      <a:pt x="147828" y="831913"/>
                    </a:lnTo>
                    <a:lnTo>
                      <a:pt x="0" y="684086"/>
                    </a:lnTo>
                    <a:lnTo>
                      <a:pt x="684085" y="0"/>
                    </a:lnTo>
                    <a:lnTo>
                      <a:pt x="1368171" y="684086"/>
                    </a:lnTo>
                    <a:close/>
                  </a:path>
                </a:pathLst>
              </a:custGeom>
              <a:solidFill>
                <a:srgbClr val="E9D7A9"/>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08CBBD7-2EEC-4513-99AD-126B31ED2325}"/>
                  </a:ext>
                </a:extLst>
              </p:cNvPr>
              <p:cNvSpPr/>
              <p:nvPr/>
            </p:nvSpPr>
            <p:spPr>
              <a:xfrm>
                <a:off x="4400835" y="379570"/>
                <a:ext cx="1963007" cy="676751"/>
              </a:xfrm>
              <a:custGeom>
                <a:avLst/>
                <a:gdLst>
                  <a:gd name="connsiteX0" fmla="*/ 1963007 w 1963007"/>
                  <a:gd name="connsiteY0" fmla="*/ 528923 h 676751"/>
                  <a:gd name="connsiteX1" fmla="*/ 1434084 w 1963007"/>
                  <a:gd name="connsiteY1" fmla="*/ 0 h 676751"/>
                  <a:gd name="connsiteX2" fmla="*/ 1153287 w 1963007"/>
                  <a:gd name="connsiteY2" fmla="*/ 0 h 676751"/>
                  <a:gd name="connsiteX3" fmla="*/ 984028 w 1963007"/>
                  <a:gd name="connsiteY3" fmla="*/ 161639 h 676751"/>
                  <a:gd name="connsiteX4" fmla="*/ 822388 w 1963007"/>
                  <a:gd name="connsiteY4" fmla="*/ 0 h 676751"/>
                  <a:gd name="connsiteX5" fmla="*/ 528923 w 1963007"/>
                  <a:gd name="connsiteY5" fmla="*/ 0 h 676751"/>
                  <a:gd name="connsiteX6" fmla="*/ 0 w 1963007"/>
                  <a:gd name="connsiteY6" fmla="*/ 528923 h 676751"/>
                  <a:gd name="connsiteX7" fmla="*/ 147923 w 1963007"/>
                  <a:gd name="connsiteY7" fmla="*/ 676751 h 676751"/>
                  <a:gd name="connsiteX8" fmla="*/ 675703 w 1963007"/>
                  <a:gd name="connsiteY8" fmla="*/ 148971 h 676751"/>
                  <a:gd name="connsiteX9" fmla="*/ 980599 w 1963007"/>
                  <a:gd name="connsiteY9" fmla="*/ 453962 h 676751"/>
                  <a:gd name="connsiteX10" fmla="*/ 1293591 w 1963007"/>
                  <a:gd name="connsiteY10" fmla="*/ 155162 h 676751"/>
                  <a:gd name="connsiteX11" fmla="*/ 1815179 w 1963007"/>
                  <a:gd name="connsiteY11" fmla="*/ 676751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3007" h="676751">
                    <a:moveTo>
                      <a:pt x="1963007" y="528923"/>
                    </a:moveTo>
                    <a:lnTo>
                      <a:pt x="1434084" y="0"/>
                    </a:lnTo>
                    <a:lnTo>
                      <a:pt x="1153287" y="0"/>
                    </a:lnTo>
                    <a:lnTo>
                      <a:pt x="984028" y="161639"/>
                    </a:lnTo>
                    <a:lnTo>
                      <a:pt x="822388" y="0"/>
                    </a:lnTo>
                    <a:lnTo>
                      <a:pt x="528923" y="0"/>
                    </a:lnTo>
                    <a:lnTo>
                      <a:pt x="0" y="528923"/>
                    </a:lnTo>
                    <a:lnTo>
                      <a:pt x="147923" y="676751"/>
                    </a:lnTo>
                    <a:lnTo>
                      <a:pt x="675703" y="148971"/>
                    </a:lnTo>
                    <a:lnTo>
                      <a:pt x="980599" y="453962"/>
                    </a:lnTo>
                    <a:lnTo>
                      <a:pt x="1293591" y="155162"/>
                    </a:lnTo>
                    <a:lnTo>
                      <a:pt x="1815179" y="676751"/>
                    </a:lnTo>
                    <a:close/>
                  </a:path>
                </a:pathLst>
              </a:custGeom>
              <a:solidFill>
                <a:srgbClr val="CC8229"/>
              </a:solidFill>
              <a:ln w="9525" cap="flat">
                <a:noFill/>
                <a:prstDash val="solid"/>
                <a:miter/>
              </a:ln>
            </p:spPr>
            <p:txBody>
              <a:bodyPr rtlCol="0" anchor="ctr"/>
              <a:lstStyle/>
              <a:p>
                <a:endParaRPr lang="en-US"/>
              </a:p>
            </p:txBody>
          </p:sp>
        </p:grpSp>
        <p:grpSp>
          <p:nvGrpSpPr>
            <p:cNvPr id="42" name="Graphic 7">
              <a:extLst>
                <a:ext uri="{FF2B5EF4-FFF2-40B4-BE49-F238E27FC236}">
                  <a16:creationId xmlns:a16="http://schemas.microsoft.com/office/drawing/2014/main" id="{563A3CC9-4C23-4BD8-8A57-0D41A1044E63}"/>
                </a:ext>
              </a:extLst>
            </p:cNvPr>
            <p:cNvGrpSpPr/>
            <p:nvPr/>
          </p:nvGrpSpPr>
          <p:grpSpPr>
            <a:xfrm>
              <a:off x="8166163" y="379856"/>
              <a:ext cx="2590133" cy="1292923"/>
              <a:chOff x="8166163" y="379856"/>
              <a:chExt cx="2590133" cy="1292923"/>
            </a:xfrm>
          </p:grpSpPr>
          <p:grpSp>
            <p:nvGrpSpPr>
              <p:cNvPr id="43" name="Graphic 7">
                <a:extLst>
                  <a:ext uri="{FF2B5EF4-FFF2-40B4-BE49-F238E27FC236}">
                    <a16:creationId xmlns:a16="http://schemas.microsoft.com/office/drawing/2014/main" id="{FFE9BE24-F113-4F66-83C2-5C37170AF902}"/>
                  </a:ext>
                </a:extLst>
              </p:cNvPr>
              <p:cNvGrpSpPr/>
              <p:nvPr/>
            </p:nvGrpSpPr>
            <p:grpSpPr>
              <a:xfrm>
                <a:off x="8166163" y="379856"/>
                <a:ext cx="2590133" cy="1292923"/>
                <a:chOff x="8166163" y="379856"/>
                <a:chExt cx="2590133" cy="1292923"/>
              </a:xfrm>
              <a:solidFill>
                <a:srgbClr val="FD5D21"/>
              </a:solidFill>
            </p:grpSpPr>
            <p:grpSp>
              <p:nvGrpSpPr>
                <p:cNvPr id="44" name="Graphic 7">
                  <a:extLst>
                    <a:ext uri="{FF2B5EF4-FFF2-40B4-BE49-F238E27FC236}">
                      <a16:creationId xmlns:a16="http://schemas.microsoft.com/office/drawing/2014/main" id="{75DC7698-2420-41B6-86C2-D331B9AFF9C7}"/>
                    </a:ext>
                  </a:extLst>
                </p:cNvPr>
                <p:cNvGrpSpPr/>
                <p:nvPr/>
              </p:nvGrpSpPr>
              <p:grpSpPr>
                <a:xfrm>
                  <a:off x="9460610" y="379856"/>
                  <a:ext cx="1036986" cy="1292923"/>
                  <a:chOff x="9460610" y="379856"/>
                  <a:chExt cx="1036986" cy="1292923"/>
                </a:xfrm>
                <a:solidFill>
                  <a:srgbClr val="FD5D21"/>
                </a:solidFill>
              </p:grpSpPr>
              <p:sp>
                <p:nvSpPr>
                  <p:cNvPr id="45" name="Freeform: Shape 44">
                    <a:extLst>
                      <a:ext uri="{FF2B5EF4-FFF2-40B4-BE49-F238E27FC236}">
                        <a16:creationId xmlns:a16="http://schemas.microsoft.com/office/drawing/2014/main" id="{29A672DB-1C80-4A04-8740-4E9B684E0CEC}"/>
                      </a:ext>
                    </a:extLst>
                  </p:cNvPr>
                  <p:cNvSpPr/>
                  <p:nvPr/>
                </p:nvSpPr>
                <p:spPr>
                  <a:xfrm>
                    <a:off x="10240231" y="379856"/>
                    <a:ext cx="257365" cy="515016"/>
                  </a:xfrm>
                  <a:custGeom>
                    <a:avLst/>
                    <a:gdLst>
                      <a:gd name="connsiteX0" fmla="*/ 257366 w 257365"/>
                      <a:gd name="connsiteY0" fmla="*/ 257461 h 515016"/>
                      <a:gd name="connsiteX1" fmla="*/ 257366 w 257365"/>
                      <a:gd name="connsiteY1" fmla="*/ 0 h 515016"/>
                      <a:gd name="connsiteX2" fmla="*/ 128683 w 257365"/>
                      <a:gd name="connsiteY2" fmla="*/ 128778 h 515016"/>
                      <a:gd name="connsiteX3" fmla="*/ 0 w 257365"/>
                      <a:gd name="connsiteY3" fmla="*/ 257461 h 515016"/>
                      <a:gd name="connsiteX4" fmla="*/ 128683 w 257365"/>
                      <a:gd name="connsiteY4" fmla="*/ 386239 h 515016"/>
                      <a:gd name="connsiteX5" fmla="*/ 257366 w 257365"/>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016">
                        <a:moveTo>
                          <a:pt x="257366" y="257461"/>
                        </a:moveTo>
                        <a:lnTo>
                          <a:pt x="257366" y="0"/>
                        </a:lnTo>
                        <a:lnTo>
                          <a:pt x="128683" y="128778"/>
                        </a:lnTo>
                        <a:lnTo>
                          <a:pt x="0" y="257461"/>
                        </a:lnTo>
                        <a:lnTo>
                          <a:pt x="128683" y="386239"/>
                        </a:lnTo>
                        <a:lnTo>
                          <a:pt x="257366" y="515017"/>
                        </a:lnTo>
                        <a:close/>
                      </a:path>
                    </a:pathLst>
                  </a:custGeom>
                  <a:solidFill>
                    <a:srgbClr val="FD5D21"/>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83753C2-C136-44AC-9B40-DBDB2FB939FD}"/>
                      </a:ext>
                    </a:extLst>
                  </p:cNvPr>
                  <p:cNvSpPr/>
                  <p:nvPr/>
                </p:nvSpPr>
                <p:spPr>
                  <a:xfrm>
                    <a:off x="9980390" y="637317"/>
                    <a:ext cx="257269" cy="515111"/>
                  </a:xfrm>
                  <a:custGeom>
                    <a:avLst/>
                    <a:gdLst>
                      <a:gd name="connsiteX0" fmla="*/ 257269 w 257269"/>
                      <a:gd name="connsiteY0" fmla="*/ 257556 h 515111"/>
                      <a:gd name="connsiteX1" fmla="*/ 257269 w 257269"/>
                      <a:gd name="connsiteY1" fmla="*/ 0 h 515111"/>
                      <a:gd name="connsiteX2" fmla="*/ 128682 w 257269"/>
                      <a:gd name="connsiteY2" fmla="*/ 128778 h 515111"/>
                      <a:gd name="connsiteX3" fmla="*/ 0 w 257269"/>
                      <a:gd name="connsiteY3" fmla="*/ 257556 h 515111"/>
                      <a:gd name="connsiteX4" fmla="*/ 128682 w 257269"/>
                      <a:gd name="connsiteY4" fmla="*/ 386334 h 515111"/>
                      <a:gd name="connsiteX5" fmla="*/ 257269 w 257269"/>
                      <a:gd name="connsiteY5" fmla="*/ 515112 h 51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69" h="515111">
                        <a:moveTo>
                          <a:pt x="257269" y="257556"/>
                        </a:moveTo>
                        <a:lnTo>
                          <a:pt x="257269" y="0"/>
                        </a:lnTo>
                        <a:lnTo>
                          <a:pt x="128682" y="128778"/>
                        </a:lnTo>
                        <a:lnTo>
                          <a:pt x="0" y="257556"/>
                        </a:lnTo>
                        <a:lnTo>
                          <a:pt x="128682" y="386334"/>
                        </a:lnTo>
                        <a:lnTo>
                          <a:pt x="257269" y="515112"/>
                        </a:lnTo>
                        <a:close/>
                      </a:path>
                    </a:pathLst>
                  </a:custGeom>
                  <a:solidFill>
                    <a:srgbClr val="FD5D21"/>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7532726A-B44D-4499-B880-5005C2D36248}"/>
                      </a:ext>
                    </a:extLst>
                  </p:cNvPr>
                  <p:cNvSpPr/>
                  <p:nvPr/>
                </p:nvSpPr>
                <p:spPr>
                  <a:xfrm>
                    <a:off x="9720453" y="900207"/>
                    <a:ext cx="257365" cy="515016"/>
                  </a:xfrm>
                  <a:custGeom>
                    <a:avLst/>
                    <a:gdLst>
                      <a:gd name="connsiteX0" fmla="*/ 257366 w 257365"/>
                      <a:gd name="connsiteY0" fmla="*/ 257556 h 515016"/>
                      <a:gd name="connsiteX1" fmla="*/ 257366 w 257365"/>
                      <a:gd name="connsiteY1" fmla="*/ 0 h 515016"/>
                      <a:gd name="connsiteX2" fmla="*/ 128683 w 257365"/>
                      <a:gd name="connsiteY2" fmla="*/ 128778 h 515016"/>
                      <a:gd name="connsiteX3" fmla="*/ 0 w 257365"/>
                      <a:gd name="connsiteY3" fmla="*/ 257556 h 515016"/>
                      <a:gd name="connsiteX4" fmla="*/ 128683 w 257365"/>
                      <a:gd name="connsiteY4" fmla="*/ 386334 h 515016"/>
                      <a:gd name="connsiteX5" fmla="*/ 257366 w 257365"/>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016">
                        <a:moveTo>
                          <a:pt x="257366" y="257556"/>
                        </a:moveTo>
                        <a:lnTo>
                          <a:pt x="257366" y="0"/>
                        </a:lnTo>
                        <a:lnTo>
                          <a:pt x="128683" y="128778"/>
                        </a:lnTo>
                        <a:lnTo>
                          <a:pt x="0" y="257556"/>
                        </a:lnTo>
                        <a:lnTo>
                          <a:pt x="128683" y="386334"/>
                        </a:lnTo>
                        <a:lnTo>
                          <a:pt x="257366" y="515017"/>
                        </a:lnTo>
                        <a:close/>
                      </a:path>
                    </a:pathLst>
                  </a:custGeom>
                  <a:solidFill>
                    <a:srgbClr val="FD5D21"/>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E249F10-9F82-40ED-8D46-4FC1B48D5BB2}"/>
                      </a:ext>
                    </a:extLst>
                  </p:cNvPr>
                  <p:cNvSpPr/>
                  <p:nvPr/>
                </p:nvSpPr>
                <p:spPr>
                  <a:xfrm>
                    <a:off x="9460610" y="1157763"/>
                    <a:ext cx="257270" cy="515016"/>
                  </a:xfrm>
                  <a:custGeom>
                    <a:avLst/>
                    <a:gdLst>
                      <a:gd name="connsiteX0" fmla="*/ 257270 w 257270"/>
                      <a:gd name="connsiteY0" fmla="*/ 257461 h 515016"/>
                      <a:gd name="connsiteX1" fmla="*/ 257270 w 257270"/>
                      <a:gd name="connsiteY1" fmla="*/ 0 h 515016"/>
                      <a:gd name="connsiteX2" fmla="*/ 128683 w 257270"/>
                      <a:gd name="connsiteY2" fmla="*/ 128778 h 515016"/>
                      <a:gd name="connsiteX3" fmla="*/ 0 w 257270"/>
                      <a:gd name="connsiteY3" fmla="*/ 257461 h 515016"/>
                      <a:gd name="connsiteX4" fmla="*/ 128683 w 257270"/>
                      <a:gd name="connsiteY4" fmla="*/ 386239 h 515016"/>
                      <a:gd name="connsiteX5" fmla="*/ 257270 w 257270"/>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0" h="515016">
                        <a:moveTo>
                          <a:pt x="257270" y="257461"/>
                        </a:moveTo>
                        <a:lnTo>
                          <a:pt x="257270" y="0"/>
                        </a:lnTo>
                        <a:lnTo>
                          <a:pt x="128683" y="128778"/>
                        </a:lnTo>
                        <a:lnTo>
                          <a:pt x="0" y="257461"/>
                        </a:lnTo>
                        <a:lnTo>
                          <a:pt x="128683" y="386239"/>
                        </a:lnTo>
                        <a:lnTo>
                          <a:pt x="257270" y="515017"/>
                        </a:lnTo>
                        <a:close/>
                      </a:path>
                    </a:pathLst>
                  </a:custGeom>
                  <a:solidFill>
                    <a:srgbClr val="FD5D21"/>
                  </a:solidFill>
                  <a:ln w="9525" cap="flat">
                    <a:noFill/>
                    <a:prstDash val="solid"/>
                    <a:miter/>
                  </a:ln>
                </p:spPr>
                <p:txBody>
                  <a:bodyPr rtlCol="0" anchor="ctr"/>
                  <a:lstStyle/>
                  <a:p>
                    <a:endParaRPr lang="en-US"/>
                  </a:p>
                </p:txBody>
              </p:sp>
            </p:grpSp>
            <p:grpSp>
              <p:nvGrpSpPr>
                <p:cNvPr id="49" name="Graphic 7">
                  <a:extLst>
                    <a:ext uri="{FF2B5EF4-FFF2-40B4-BE49-F238E27FC236}">
                      <a16:creationId xmlns:a16="http://schemas.microsoft.com/office/drawing/2014/main" id="{B495F807-5611-45D1-B5C7-E7B664280789}"/>
                    </a:ext>
                  </a:extLst>
                </p:cNvPr>
                <p:cNvGrpSpPr/>
                <p:nvPr/>
              </p:nvGrpSpPr>
              <p:grpSpPr>
                <a:xfrm>
                  <a:off x="8423528" y="379856"/>
                  <a:ext cx="1037082" cy="1292923"/>
                  <a:chOff x="8423528" y="379856"/>
                  <a:chExt cx="1037082" cy="1292923"/>
                </a:xfrm>
                <a:solidFill>
                  <a:srgbClr val="FD5D21"/>
                </a:solidFill>
              </p:grpSpPr>
              <p:sp>
                <p:nvSpPr>
                  <p:cNvPr id="50" name="Freeform: Shape 49">
                    <a:extLst>
                      <a:ext uri="{FF2B5EF4-FFF2-40B4-BE49-F238E27FC236}">
                        <a16:creationId xmlns:a16="http://schemas.microsoft.com/office/drawing/2014/main" id="{0BEAC9E3-481D-4F5F-A9A9-7D68540212C5}"/>
                      </a:ext>
                    </a:extLst>
                  </p:cNvPr>
                  <p:cNvSpPr/>
                  <p:nvPr/>
                </p:nvSpPr>
                <p:spPr>
                  <a:xfrm>
                    <a:off x="8423528" y="379856"/>
                    <a:ext cx="257365" cy="515016"/>
                  </a:xfrm>
                  <a:custGeom>
                    <a:avLst/>
                    <a:gdLst>
                      <a:gd name="connsiteX0" fmla="*/ 0 w 257365"/>
                      <a:gd name="connsiteY0" fmla="*/ 257461 h 515016"/>
                      <a:gd name="connsiteX1" fmla="*/ 0 w 257365"/>
                      <a:gd name="connsiteY1" fmla="*/ 0 h 515016"/>
                      <a:gd name="connsiteX2" fmla="*/ 128683 w 257365"/>
                      <a:gd name="connsiteY2" fmla="*/ 128778 h 515016"/>
                      <a:gd name="connsiteX3" fmla="*/ 257366 w 257365"/>
                      <a:gd name="connsiteY3" fmla="*/ 257461 h 515016"/>
                      <a:gd name="connsiteX4" fmla="*/ 128683 w 257365"/>
                      <a:gd name="connsiteY4" fmla="*/ 386239 h 515016"/>
                      <a:gd name="connsiteX5" fmla="*/ 0 w 257365"/>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016">
                        <a:moveTo>
                          <a:pt x="0" y="257461"/>
                        </a:moveTo>
                        <a:lnTo>
                          <a:pt x="0" y="0"/>
                        </a:lnTo>
                        <a:lnTo>
                          <a:pt x="128683" y="128778"/>
                        </a:lnTo>
                        <a:lnTo>
                          <a:pt x="257366" y="257461"/>
                        </a:lnTo>
                        <a:lnTo>
                          <a:pt x="128683" y="386239"/>
                        </a:lnTo>
                        <a:lnTo>
                          <a:pt x="0" y="515017"/>
                        </a:lnTo>
                        <a:close/>
                      </a:path>
                    </a:pathLst>
                  </a:custGeom>
                  <a:solidFill>
                    <a:srgbClr val="FD5D21"/>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449718A-67A4-4F18-8F9C-AAC3EFC319E7}"/>
                      </a:ext>
                    </a:extLst>
                  </p:cNvPr>
                  <p:cNvSpPr/>
                  <p:nvPr/>
                </p:nvSpPr>
                <p:spPr>
                  <a:xfrm>
                    <a:off x="8683466" y="637317"/>
                    <a:ext cx="257365" cy="515111"/>
                  </a:xfrm>
                  <a:custGeom>
                    <a:avLst/>
                    <a:gdLst>
                      <a:gd name="connsiteX0" fmla="*/ 0 w 257365"/>
                      <a:gd name="connsiteY0" fmla="*/ 257556 h 515111"/>
                      <a:gd name="connsiteX1" fmla="*/ 0 w 257365"/>
                      <a:gd name="connsiteY1" fmla="*/ 0 h 515111"/>
                      <a:gd name="connsiteX2" fmla="*/ 128682 w 257365"/>
                      <a:gd name="connsiteY2" fmla="*/ 128778 h 515111"/>
                      <a:gd name="connsiteX3" fmla="*/ 257365 w 257365"/>
                      <a:gd name="connsiteY3" fmla="*/ 257556 h 515111"/>
                      <a:gd name="connsiteX4" fmla="*/ 128682 w 257365"/>
                      <a:gd name="connsiteY4" fmla="*/ 386334 h 515111"/>
                      <a:gd name="connsiteX5" fmla="*/ 0 w 257365"/>
                      <a:gd name="connsiteY5" fmla="*/ 515112 h 51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111">
                        <a:moveTo>
                          <a:pt x="0" y="257556"/>
                        </a:moveTo>
                        <a:lnTo>
                          <a:pt x="0" y="0"/>
                        </a:lnTo>
                        <a:lnTo>
                          <a:pt x="128682" y="128778"/>
                        </a:lnTo>
                        <a:lnTo>
                          <a:pt x="257365" y="257556"/>
                        </a:lnTo>
                        <a:lnTo>
                          <a:pt x="128682" y="386334"/>
                        </a:lnTo>
                        <a:lnTo>
                          <a:pt x="0" y="515112"/>
                        </a:lnTo>
                        <a:close/>
                      </a:path>
                    </a:pathLst>
                  </a:custGeom>
                  <a:solidFill>
                    <a:srgbClr val="FD5D21"/>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DE53783-21FE-47A1-A432-2DDB66F48FF9}"/>
                      </a:ext>
                    </a:extLst>
                  </p:cNvPr>
                  <p:cNvSpPr/>
                  <p:nvPr/>
                </p:nvSpPr>
                <p:spPr>
                  <a:xfrm>
                    <a:off x="8943308" y="900207"/>
                    <a:ext cx="257365" cy="515016"/>
                  </a:xfrm>
                  <a:custGeom>
                    <a:avLst/>
                    <a:gdLst>
                      <a:gd name="connsiteX0" fmla="*/ 0 w 257365"/>
                      <a:gd name="connsiteY0" fmla="*/ 257556 h 515016"/>
                      <a:gd name="connsiteX1" fmla="*/ 0 w 257365"/>
                      <a:gd name="connsiteY1" fmla="*/ 0 h 515016"/>
                      <a:gd name="connsiteX2" fmla="*/ 128683 w 257365"/>
                      <a:gd name="connsiteY2" fmla="*/ 128778 h 515016"/>
                      <a:gd name="connsiteX3" fmla="*/ 257366 w 257365"/>
                      <a:gd name="connsiteY3" fmla="*/ 257556 h 515016"/>
                      <a:gd name="connsiteX4" fmla="*/ 128683 w 257365"/>
                      <a:gd name="connsiteY4" fmla="*/ 386334 h 515016"/>
                      <a:gd name="connsiteX5" fmla="*/ 0 w 257365"/>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016">
                        <a:moveTo>
                          <a:pt x="0" y="257556"/>
                        </a:moveTo>
                        <a:lnTo>
                          <a:pt x="0" y="0"/>
                        </a:lnTo>
                        <a:lnTo>
                          <a:pt x="128683" y="128778"/>
                        </a:lnTo>
                        <a:lnTo>
                          <a:pt x="257366" y="257556"/>
                        </a:lnTo>
                        <a:lnTo>
                          <a:pt x="128683" y="386334"/>
                        </a:lnTo>
                        <a:lnTo>
                          <a:pt x="0" y="515017"/>
                        </a:lnTo>
                        <a:close/>
                      </a:path>
                    </a:pathLst>
                  </a:custGeom>
                  <a:solidFill>
                    <a:srgbClr val="FD5D21"/>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70D27B2-2433-4873-BDC2-2D561B593A19}"/>
                      </a:ext>
                    </a:extLst>
                  </p:cNvPr>
                  <p:cNvSpPr/>
                  <p:nvPr/>
                </p:nvSpPr>
                <p:spPr>
                  <a:xfrm>
                    <a:off x="9203245" y="1157763"/>
                    <a:ext cx="257365" cy="515016"/>
                  </a:xfrm>
                  <a:custGeom>
                    <a:avLst/>
                    <a:gdLst>
                      <a:gd name="connsiteX0" fmla="*/ 0 w 257365"/>
                      <a:gd name="connsiteY0" fmla="*/ 257461 h 515016"/>
                      <a:gd name="connsiteX1" fmla="*/ 0 w 257365"/>
                      <a:gd name="connsiteY1" fmla="*/ 0 h 515016"/>
                      <a:gd name="connsiteX2" fmla="*/ 128683 w 257365"/>
                      <a:gd name="connsiteY2" fmla="*/ 128778 h 515016"/>
                      <a:gd name="connsiteX3" fmla="*/ 257366 w 257365"/>
                      <a:gd name="connsiteY3" fmla="*/ 257461 h 515016"/>
                      <a:gd name="connsiteX4" fmla="*/ 128683 w 257365"/>
                      <a:gd name="connsiteY4" fmla="*/ 386239 h 515016"/>
                      <a:gd name="connsiteX5" fmla="*/ 0 w 257365"/>
                      <a:gd name="connsiteY5" fmla="*/ 515017 h 51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365" h="515016">
                        <a:moveTo>
                          <a:pt x="0" y="257461"/>
                        </a:moveTo>
                        <a:lnTo>
                          <a:pt x="0" y="0"/>
                        </a:lnTo>
                        <a:lnTo>
                          <a:pt x="128683" y="128778"/>
                        </a:lnTo>
                        <a:lnTo>
                          <a:pt x="257366" y="257461"/>
                        </a:lnTo>
                        <a:lnTo>
                          <a:pt x="128683" y="386239"/>
                        </a:lnTo>
                        <a:lnTo>
                          <a:pt x="0" y="515017"/>
                        </a:lnTo>
                        <a:close/>
                      </a:path>
                    </a:pathLst>
                  </a:custGeom>
                  <a:solidFill>
                    <a:srgbClr val="FD5D21"/>
                  </a:solidFill>
                  <a:ln w="9525" cap="flat">
                    <a:noFill/>
                    <a:prstDash val="solid"/>
                    <a:miter/>
                  </a:ln>
                </p:spPr>
                <p:txBody>
                  <a:bodyPr rtlCol="0" anchor="ctr"/>
                  <a:lstStyle/>
                  <a:p>
                    <a:endParaRPr lang="en-US"/>
                  </a:p>
                </p:txBody>
              </p:sp>
            </p:grpSp>
            <p:sp>
              <p:nvSpPr>
                <p:cNvPr id="54" name="Freeform: Shape 53">
                  <a:extLst>
                    <a:ext uri="{FF2B5EF4-FFF2-40B4-BE49-F238E27FC236}">
                      <a16:creationId xmlns:a16="http://schemas.microsoft.com/office/drawing/2014/main" id="{6EDD78D3-5B61-462E-B1F2-A498C74F1E31}"/>
                    </a:ext>
                  </a:extLst>
                </p:cNvPr>
                <p:cNvSpPr/>
                <p:nvPr/>
              </p:nvSpPr>
              <p:spPr>
                <a:xfrm>
                  <a:off x="10498931" y="379856"/>
                  <a:ext cx="257365" cy="257460"/>
                </a:xfrm>
                <a:custGeom>
                  <a:avLst/>
                  <a:gdLst>
                    <a:gd name="connsiteX0" fmla="*/ 257366 w 257365"/>
                    <a:gd name="connsiteY0" fmla="*/ 0 h 257460"/>
                    <a:gd name="connsiteX1" fmla="*/ 0 w 257365"/>
                    <a:gd name="connsiteY1" fmla="*/ 0 h 257460"/>
                    <a:gd name="connsiteX2" fmla="*/ 128683 w 257365"/>
                    <a:gd name="connsiteY2" fmla="*/ 128778 h 257460"/>
                    <a:gd name="connsiteX3" fmla="*/ 257366 w 257365"/>
                    <a:gd name="connsiteY3" fmla="*/ 257461 h 257460"/>
                  </a:gdLst>
                  <a:ahLst/>
                  <a:cxnLst>
                    <a:cxn ang="0">
                      <a:pos x="connsiteX0" y="connsiteY0"/>
                    </a:cxn>
                    <a:cxn ang="0">
                      <a:pos x="connsiteX1" y="connsiteY1"/>
                    </a:cxn>
                    <a:cxn ang="0">
                      <a:pos x="connsiteX2" y="connsiteY2"/>
                    </a:cxn>
                    <a:cxn ang="0">
                      <a:pos x="connsiteX3" y="connsiteY3"/>
                    </a:cxn>
                  </a:cxnLst>
                  <a:rect l="l" t="t" r="r" b="b"/>
                  <a:pathLst>
                    <a:path w="257365" h="257460">
                      <a:moveTo>
                        <a:pt x="257366" y="0"/>
                      </a:moveTo>
                      <a:lnTo>
                        <a:pt x="0" y="0"/>
                      </a:lnTo>
                      <a:lnTo>
                        <a:pt x="128683" y="128778"/>
                      </a:lnTo>
                      <a:lnTo>
                        <a:pt x="257366" y="257461"/>
                      </a:lnTo>
                      <a:close/>
                    </a:path>
                  </a:pathLst>
                </a:custGeom>
                <a:solidFill>
                  <a:srgbClr val="FD5D21"/>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3475D1A-7854-4615-9E7D-CE95948C694B}"/>
                    </a:ext>
                  </a:extLst>
                </p:cNvPr>
                <p:cNvSpPr/>
                <p:nvPr/>
              </p:nvSpPr>
              <p:spPr>
                <a:xfrm>
                  <a:off x="8166163" y="379856"/>
                  <a:ext cx="257365" cy="257460"/>
                </a:xfrm>
                <a:custGeom>
                  <a:avLst/>
                  <a:gdLst>
                    <a:gd name="connsiteX0" fmla="*/ 0 w 257365"/>
                    <a:gd name="connsiteY0" fmla="*/ 0 h 257460"/>
                    <a:gd name="connsiteX1" fmla="*/ 257365 w 257365"/>
                    <a:gd name="connsiteY1" fmla="*/ 0 h 257460"/>
                    <a:gd name="connsiteX2" fmla="*/ 128682 w 257365"/>
                    <a:gd name="connsiteY2" fmla="*/ 128778 h 257460"/>
                    <a:gd name="connsiteX3" fmla="*/ 0 w 257365"/>
                    <a:gd name="connsiteY3" fmla="*/ 257461 h 257460"/>
                  </a:gdLst>
                  <a:ahLst/>
                  <a:cxnLst>
                    <a:cxn ang="0">
                      <a:pos x="connsiteX0" y="connsiteY0"/>
                    </a:cxn>
                    <a:cxn ang="0">
                      <a:pos x="connsiteX1" y="connsiteY1"/>
                    </a:cxn>
                    <a:cxn ang="0">
                      <a:pos x="connsiteX2" y="connsiteY2"/>
                    </a:cxn>
                    <a:cxn ang="0">
                      <a:pos x="connsiteX3" y="connsiteY3"/>
                    </a:cxn>
                  </a:cxnLst>
                  <a:rect l="l" t="t" r="r" b="b"/>
                  <a:pathLst>
                    <a:path w="257365" h="257460">
                      <a:moveTo>
                        <a:pt x="0" y="0"/>
                      </a:moveTo>
                      <a:lnTo>
                        <a:pt x="257365" y="0"/>
                      </a:lnTo>
                      <a:lnTo>
                        <a:pt x="128682" y="128778"/>
                      </a:lnTo>
                      <a:lnTo>
                        <a:pt x="0" y="257461"/>
                      </a:lnTo>
                      <a:close/>
                    </a:path>
                  </a:pathLst>
                </a:custGeom>
                <a:solidFill>
                  <a:srgbClr val="FD5D21"/>
                </a:solidFill>
                <a:ln w="9525" cap="flat">
                  <a:noFill/>
                  <a:prstDash val="solid"/>
                  <a:miter/>
                </a:ln>
              </p:spPr>
              <p:txBody>
                <a:bodyPr rtlCol="0" anchor="ctr"/>
                <a:lstStyle/>
                <a:p>
                  <a:endParaRPr lang="en-US"/>
                </a:p>
              </p:txBody>
            </p:sp>
          </p:grpSp>
          <p:sp>
            <p:nvSpPr>
              <p:cNvPr id="56" name="Freeform: Shape 55">
                <a:extLst>
                  <a:ext uri="{FF2B5EF4-FFF2-40B4-BE49-F238E27FC236}">
                    <a16:creationId xmlns:a16="http://schemas.microsoft.com/office/drawing/2014/main" id="{5852A692-1619-42F6-BC16-F7208E3A7BA8}"/>
                  </a:ext>
                </a:extLst>
              </p:cNvPr>
              <p:cNvSpPr/>
              <p:nvPr/>
            </p:nvSpPr>
            <p:spPr>
              <a:xfrm>
                <a:off x="8557736" y="379856"/>
                <a:ext cx="1807083" cy="903541"/>
              </a:xfrm>
              <a:custGeom>
                <a:avLst/>
                <a:gdLst>
                  <a:gd name="connsiteX0" fmla="*/ 903541 w 1807083"/>
                  <a:gd name="connsiteY0" fmla="*/ 903542 h 903541"/>
                  <a:gd name="connsiteX1" fmla="*/ 0 w 1807083"/>
                  <a:gd name="connsiteY1" fmla="*/ 0 h 903541"/>
                  <a:gd name="connsiteX2" fmla="*/ 158972 w 1807083"/>
                  <a:gd name="connsiteY2" fmla="*/ 0 h 903541"/>
                  <a:gd name="connsiteX3" fmla="*/ 903541 w 1807083"/>
                  <a:gd name="connsiteY3" fmla="*/ 744474 h 903541"/>
                  <a:gd name="connsiteX4" fmla="*/ 1648015 w 1807083"/>
                  <a:gd name="connsiteY4" fmla="*/ 0 h 903541"/>
                  <a:gd name="connsiteX5" fmla="*/ 1807083 w 1807083"/>
                  <a:gd name="connsiteY5" fmla="*/ 0 h 90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7083" h="903541">
                    <a:moveTo>
                      <a:pt x="903541" y="903542"/>
                    </a:moveTo>
                    <a:lnTo>
                      <a:pt x="0" y="0"/>
                    </a:lnTo>
                    <a:lnTo>
                      <a:pt x="158972" y="0"/>
                    </a:lnTo>
                    <a:lnTo>
                      <a:pt x="903541" y="744474"/>
                    </a:lnTo>
                    <a:lnTo>
                      <a:pt x="1648015" y="0"/>
                    </a:lnTo>
                    <a:lnTo>
                      <a:pt x="1807083" y="0"/>
                    </a:lnTo>
                    <a:close/>
                  </a:path>
                </a:pathLst>
              </a:custGeom>
              <a:solidFill>
                <a:srgbClr val="CD832A"/>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2CB0D429-80AF-4068-BEFC-BAD43114428B}"/>
                  </a:ext>
                </a:extLst>
              </p:cNvPr>
              <p:cNvSpPr/>
              <p:nvPr/>
            </p:nvSpPr>
            <p:spPr>
              <a:xfrm>
                <a:off x="9084373" y="379856"/>
                <a:ext cx="753713" cy="376809"/>
              </a:xfrm>
              <a:custGeom>
                <a:avLst/>
                <a:gdLst>
                  <a:gd name="connsiteX0" fmla="*/ 376904 w 753713"/>
                  <a:gd name="connsiteY0" fmla="*/ 376809 h 376809"/>
                  <a:gd name="connsiteX1" fmla="*/ 753713 w 753713"/>
                  <a:gd name="connsiteY1" fmla="*/ 0 h 376809"/>
                  <a:gd name="connsiteX2" fmla="*/ 0 w 753713"/>
                  <a:gd name="connsiteY2" fmla="*/ 0 h 376809"/>
                </a:gdLst>
                <a:ahLst/>
                <a:cxnLst>
                  <a:cxn ang="0">
                    <a:pos x="connsiteX0" y="connsiteY0"/>
                  </a:cxn>
                  <a:cxn ang="0">
                    <a:pos x="connsiteX1" y="connsiteY1"/>
                  </a:cxn>
                  <a:cxn ang="0">
                    <a:pos x="connsiteX2" y="connsiteY2"/>
                  </a:cxn>
                </a:cxnLst>
                <a:rect l="l" t="t" r="r" b="b"/>
                <a:pathLst>
                  <a:path w="753713" h="376809">
                    <a:moveTo>
                      <a:pt x="376904" y="376809"/>
                    </a:moveTo>
                    <a:lnTo>
                      <a:pt x="753713" y="0"/>
                    </a:lnTo>
                    <a:lnTo>
                      <a:pt x="0" y="0"/>
                    </a:lnTo>
                    <a:close/>
                  </a:path>
                </a:pathLst>
              </a:custGeom>
              <a:solidFill>
                <a:srgbClr val="AD2925"/>
              </a:solidFill>
              <a:ln w="9525" cap="flat">
                <a:noFill/>
                <a:prstDash val="solid"/>
                <a:miter/>
              </a:ln>
            </p:spPr>
            <p:txBody>
              <a:bodyPr rtlCol="0" anchor="ctr"/>
              <a:lstStyle/>
              <a:p>
                <a:endParaRPr lang="en-US"/>
              </a:p>
            </p:txBody>
          </p:sp>
        </p:grpSp>
        <p:grpSp>
          <p:nvGrpSpPr>
            <p:cNvPr id="58" name="Graphic 7">
              <a:extLst>
                <a:ext uri="{FF2B5EF4-FFF2-40B4-BE49-F238E27FC236}">
                  <a16:creationId xmlns:a16="http://schemas.microsoft.com/office/drawing/2014/main" id="{8E93FADD-2B08-4CD1-834D-726377D34106}"/>
                </a:ext>
              </a:extLst>
            </p:cNvPr>
            <p:cNvGrpSpPr/>
            <p:nvPr/>
          </p:nvGrpSpPr>
          <p:grpSpPr>
            <a:xfrm>
              <a:off x="6645592" y="379570"/>
              <a:ext cx="1520571" cy="1087373"/>
              <a:chOff x="6645592" y="379570"/>
              <a:chExt cx="1520571" cy="1087373"/>
            </a:xfrm>
          </p:grpSpPr>
          <p:sp>
            <p:nvSpPr>
              <p:cNvPr id="59" name="Freeform: Shape 58">
                <a:extLst>
                  <a:ext uri="{FF2B5EF4-FFF2-40B4-BE49-F238E27FC236}">
                    <a16:creationId xmlns:a16="http://schemas.microsoft.com/office/drawing/2014/main" id="{2D211B03-76D9-442F-B5C2-82963E531611}"/>
                  </a:ext>
                </a:extLst>
              </p:cNvPr>
              <p:cNvSpPr/>
              <p:nvPr/>
            </p:nvSpPr>
            <p:spPr>
              <a:xfrm>
                <a:off x="6645592" y="379570"/>
                <a:ext cx="1520571" cy="763524"/>
              </a:xfrm>
              <a:custGeom>
                <a:avLst/>
                <a:gdLst>
                  <a:gd name="connsiteX0" fmla="*/ 763524 w 1520571"/>
                  <a:gd name="connsiteY0" fmla="*/ 763524 h 763524"/>
                  <a:gd name="connsiteX1" fmla="*/ 0 w 1520571"/>
                  <a:gd name="connsiteY1" fmla="*/ 0 h 763524"/>
                  <a:gd name="connsiteX2" fmla="*/ 134017 w 1520571"/>
                  <a:gd name="connsiteY2" fmla="*/ 0 h 763524"/>
                  <a:gd name="connsiteX3" fmla="*/ 763524 w 1520571"/>
                  <a:gd name="connsiteY3" fmla="*/ 629412 h 763524"/>
                  <a:gd name="connsiteX4" fmla="*/ 1392936 w 1520571"/>
                  <a:gd name="connsiteY4" fmla="*/ 0 h 763524"/>
                  <a:gd name="connsiteX5" fmla="*/ 1520571 w 1520571"/>
                  <a:gd name="connsiteY5" fmla="*/ 286 h 76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571" h="763524">
                    <a:moveTo>
                      <a:pt x="763524" y="763524"/>
                    </a:moveTo>
                    <a:lnTo>
                      <a:pt x="0" y="0"/>
                    </a:lnTo>
                    <a:lnTo>
                      <a:pt x="134017" y="0"/>
                    </a:lnTo>
                    <a:lnTo>
                      <a:pt x="763524" y="629412"/>
                    </a:lnTo>
                    <a:lnTo>
                      <a:pt x="1392936" y="0"/>
                    </a:lnTo>
                    <a:lnTo>
                      <a:pt x="1520571" y="286"/>
                    </a:lnTo>
                    <a:close/>
                  </a:path>
                </a:pathLst>
              </a:custGeom>
              <a:solidFill>
                <a:srgbClr val="E9D7A9"/>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D695C50-8A2C-48E7-BE1D-C6D16078DE75}"/>
                  </a:ext>
                </a:extLst>
              </p:cNvPr>
              <p:cNvSpPr/>
              <p:nvPr/>
            </p:nvSpPr>
            <p:spPr>
              <a:xfrm>
                <a:off x="7129367" y="387667"/>
                <a:ext cx="559403" cy="279749"/>
              </a:xfrm>
              <a:custGeom>
                <a:avLst/>
                <a:gdLst>
                  <a:gd name="connsiteX0" fmla="*/ 279749 w 559403"/>
                  <a:gd name="connsiteY0" fmla="*/ 279749 h 279749"/>
                  <a:gd name="connsiteX1" fmla="*/ 559403 w 559403"/>
                  <a:gd name="connsiteY1" fmla="*/ 0 h 279749"/>
                  <a:gd name="connsiteX2" fmla="*/ 0 w 559403"/>
                  <a:gd name="connsiteY2" fmla="*/ 0 h 279749"/>
                </a:gdLst>
                <a:ahLst/>
                <a:cxnLst>
                  <a:cxn ang="0">
                    <a:pos x="connsiteX0" y="connsiteY0"/>
                  </a:cxn>
                  <a:cxn ang="0">
                    <a:pos x="connsiteX1" y="connsiteY1"/>
                  </a:cxn>
                  <a:cxn ang="0">
                    <a:pos x="connsiteX2" y="connsiteY2"/>
                  </a:cxn>
                </a:cxnLst>
                <a:rect l="l" t="t" r="r" b="b"/>
                <a:pathLst>
                  <a:path w="559403" h="279749">
                    <a:moveTo>
                      <a:pt x="279749" y="279749"/>
                    </a:moveTo>
                    <a:lnTo>
                      <a:pt x="559403" y="0"/>
                    </a:lnTo>
                    <a:lnTo>
                      <a:pt x="0" y="0"/>
                    </a:lnTo>
                    <a:close/>
                  </a:path>
                </a:pathLst>
              </a:custGeom>
              <a:solidFill>
                <a:srgbClr val="B22D26"/>
              </a:solidFill>
              <a:ln w="9525" cap="flat">
                <a:noFill/>
                <a:prstDash val="solid"/>
                <a:miter/>
              </a:ln>
            </p:spPr>
            <p:txBody>
              <a:bodyPr rtlCol="0" anchor="ctr"/>
              <a:lstStyle/>
              <a:p>
                <a:endParaRPr lang="en-US"/>
              </a:p>
            </p:txBody>
          </p:sp>
          <p:grpSp>
            <p:nvGrpSpPr>
              <p:cNvPr id="61" name="Graphic 7">
                <a:extLst>
                  <a:ext uri="{FF2B5EF4-FFF2-40B4-BE49-F238E27FC236}">
                    <a16:creationId xmlns:a16="http://schemas.microsoft.com/office/drawing/2014/main" id="{B09AE315-1CD0-42CE-BD21-F311A6088CB6}"/>
                  </a:ext>
                </a:extLst>
              </p:cNvPr>
              <p:cNvGrpSpPr/>
              <p:nvPr/>
            </p:nvGrpSpPr>
            <p:grpSpPr>
              <a:xfrm>
                <a:off x="6972109" y="1030128"/>
                <a:ext cx="874014" cy="436816"/>
                <a:chOff x="6972109" y="1030128"/>
                <a:chExt cx="874014" cy="436816"/>
              </a:xfrm>
              <a:solidFill>
                <a:srgbClr val="FD5D21"/>
              </a:solidFill>
            </p:grpSpPr>
            <p:sp>
              <p:nvSpPr>
                <p:cNvPr id="62" name="Freeform: Shape 61">
                  <a:extLst>
                    <a:ext uri="{FF2B5EF4-FFF2-40B4-BE49-F238E27FC236}">
                      <a16:creationId xmlns:a16="http://schemas.microsoft.com/office/drawing/2014/main" id="{EC9334A2-A5BD-439C-8CBC-470B04AEA46C}"/>
                    </a:ext>
                  </a:extLst>
                </p:cNvPr>
                <p:cNvSpPr/>
                <p:nvPr/>
              </p:nvSpPr>
              <p:spPr>
                <a:xfrm>
                  <a:off x="7409116" y="1030128"/>
                  <a:ext cx="437007" cy="218312"/>
                </a:xfrm>
                <a:custGeom>
                  <a:avLst/>
                  <a:gdLst>
                    <a:gd name="connsiteX0" fmla="*/ 218504 w 437007"/>
                    <a:gd name="connsiteY0" fmla="*/ 218313 h 218312"/>
                    <a:gd name="connsiteX1" fmla="*/ 0 w 437007"/>
                    <a:gd name="connsiteY1" fmla="*/ 218313 h 218312"/>
                    <a:gd name="connsiteX2" fmla="*/ 109252 w 437007"/>
                    <a:gd name="connsiteY2" fmla="*/ 109156 h 218312"/>
                    <a:gd name="connsiteX3" fmla="*/ 218504 w 437007"/>
                    <a:gd name="connsiteY3" fmla="*/ 0 h 218312"/>
                    <a:gd name="connsiteX4" fmla="*/ 327756 w 437007"/>
                    <a:gd name="connsiteY4" fmla="*/ 109156 h 218312"/>
                    <a:gd name="connsiteX5" fmla="*/ 437007 w 437007"/>
                    <a:gd name="connsiteY5" fmla="*/ 218313 h 21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007" h="218312">
                      <a:moveTo>
                        <a:pt x="218504" y="218313"/>
                      </a:moveTo>
                      <a:lnTo>
                        <a:pt x="0" y="218313"/>
                      </a:lnTo>
                      <a:lnTo>
                        <a:pt x="109252" y="109156"/>
                      </a:lnTo>
                      <a:lnTo>
                        <a:pt x="218504" y="0"/>
                      </a:lnTo>
                      <a:lnTo>
                        <a:pt x="327756" y="109156"/>
                      </a:lnTo>
                      <a:lnTo>
                        <a:pt x="437007" y="218313"/>
                      </a:lnTo>
                      <a:close/>
                    </a:path>
                  </a:pathLst>
                </a:custGeom>
                <a:solidFill>
                  <a:srgbClr val="FD5D21"/>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1BC5766-8E6B-4A7F-9AFA-82B130E5C890}"/>
                    </a:ext>
                  </a:extLst>
                </p:cNvPr>
                <p:cNvSpPr/>
                <p:nvPr/>
              </p:nvSpPr>
              <p:spPr>
                <a:xfrm>
                  <a:off x="6972109" y="1030128"/>
                  <a:ext cx="437007" cy="218312"/>
                </a:xfrm>
                <a:custGeom>
                  <a:avLst/>
                  <a:gdLst>
                    <a:gd name="connsiteX0" fmla="*/ 218504 w 437007"/>
                    <a:gd name="connsiteY0" fmla="*/ 218313 h 218312"/>
                    <a:gd name="connsiteX1" fmla="*/ 0 w 437007"/>
                    <a:gd name="connsiteY1" fmla="*/ 218313 h 218312"/>
                    <a:gd name="connsiteX2" fmla="*/ 109252 w 437007"/>
                    <a:gd name="connsiteY2" fmla="*/ 109156 h 218312"/>
                    <a:gd name="connsiteX3" fmla="*/ 218504 w 437007"/>
                    <a:gd name="connsiteY3" fmla="*/ 0 h 218312"/>
                    <a:gd name="connsiteX4" fmla="*/ 327756 w 437007"/>
                    <a:gd name="connsiteY4" fmla="*/ 109156 h 218312"/>
                    <a:gd name="connsiteX5" fmla="*/ 437007 w 437007"/>
                    <a:gd name="connsiteY5" fmla="*/ 218313 h 21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007" h="218312">
                      <a:moveTo>
                        <a:pt x="218504" y="218313"/>
                      </a:moveTo>
                      <a:lnTo>
                        <a:pt x="0" y="218313"/>
                      </a:lnTo>
                      <a:lnTo>
                        <a:pt x="109252" y="109156"/>
                      </a:lnTo>
                      <a:lnTo>
                        <a:pt x="218504" y="0"/>
                      </a:lnTo>
                      <a:lnTo>
                        <a:pt x="327756" y="109156"/>
                      </a:lnTo>
                      <a:lnTo>
                        <a:pt x="437007" y="218313"/>
                      </a:lnTo>
                      <a:close/>
                    </a:path>
                  </a:pathLst>
                </a:custGeom>
                <a:solidFill>
                  <a:srgbClr val="FD5D21"/>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89661A0B-FF4A-4556-906C-AE7D106A3564}"/>
                    </a:ext>
                  </a:extLst>
                </p:cNvPr>
                <p:cNvSpPr/>
                <p:nvPr/>
              </p:nvSpPr>
              <p:spPr>
                <a:xfrm>
                  <a:off x="7190517" y="1248536"/>
                  <a:ext cx="437007" cy="218408"/>
                </a:xfrm>
                <a:custGeom>
                  <a:avLst/>
                  <a:gdLst>
                    <a:gd name="connsiteX0" fmla="*/ 218504 w 437007"/>
                    <a:gd name="connsiteY0" fmla="*/ 218408 h 218408"/>
                    <a:gd name="connsiteX1" fmla="*/ 0 w 437007"/>
                    <a:gd name="connsiteY1" fmla="*/ 218408 h 218408"/>
                    <a:gd name="connsiteX2" fmla="*/ 109252 w 437007"/>
                    <a:gd name="connsiteY2" fmla="*/ 109156 h 218408"/>
                    <a:gd name="connsiteX3" fmla="*/ 218504 w 437007"/>
                    <a:gd name="connsiteY3" fmla="*/ 0 h 218408"/>
                    <a:gd name="connsiteX4" fmla="*/ 327756 w 437007"/>
                    <a:gd name="connsiteY4" fmla="*/ 109156 h 218408"/>
                    <a:gd name="connsiteX5" fmla="*/ 437007 w 437007"/>
                    <a:gd name="connsiteY5" fmla="*/ 218408 h 21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007" h="218408">
                      <a:moveTo>
                        <a:pt x="218504" y="218408"/>
                      </a:moveTo>
                      <a:lnTo>
                        <a:pt x="0" y="218408"/>
                      </a:lnTo>
                      <a:lnTo>
                        <a:pt x="109252" y="109156"/>
                      </a:lnTo>
                      <a:lnTo>
                        <a:pt x="218504" y="0"/>
                      </a:lnTo>
                      <a:lnTo>
                        <a:pt x="327756" y="109156"/>
                      </a:lnTo>
                      <a:lnTo>
                        <a:pt x="437007" y="218408"/>
                      </a:lnTo>
                      <a:close/>
                    </a:path>
                  </a:pathLst>
                </a:custGeom>
                <a:solidFill>
                  <a:srgbClr val="FD5D21"/>
                </a:solidFill>
                <a:ln w="9525" cap="flat">
                  <a:noFill/>
                  <a:prstDash val="solid"/>
                  <a:miter/>
                </a:ln>
              </p:spPr>
              <p:txBody>
                <a:bodyPr rtlCol="0" anchor="ctr"/>
                <a:lstStyle/>
                <a:p>
                  <a:endParaRPr lang="en-US"/>
                </a:p>
              </p:txBody>
            </p:sp>
          </p:grpSp>
        </p:grpSp>
        <p:grpSp>
          <p:nvGrpSpPr>
            <p:cNvPr id="65" name="Graphic 7">
              <a:extLst>
                <a:ext uri="{FF2B5EF4-FFF2-40B4-BE49-F238E27FC236}">
                  <a16:creationId xmlns:a16="http://schemas.microsoft.com/office/drawing/2014/main" id="{6308A1DC-20A6-4603-BA55-D9BF1F146C05}"/>
                </a:ext>
              </a:extLst>
            </p:cNvPr>
            <p:cNvGrpSpPr/>
            <p:nvPr/>
          </p:nvGrpSpPr>
          <p:grpSpPr>
            <a:xfrm>
              <a:off x="10756296" y="378522"/>
              <a:ext cx="1435703" cy="1088421"/>
              <a:chOff x="10756296" y="378522"/>
              <a:chExt cx="1435703" cy="1088421"/>
            </a:xfrm>
          </p:grpSpPr>
          <p:sp>
            <p:nvSpPr>
              <p:cNvPr id="66" name="Freeform: Shape 65">
                <a:extLst>
                  <a:ext uri="{FF2B5EF4-FFF2-40B4-BE49-F238E27FC236}">
                    <a16:creationId xmlns:a16="http://schemas.microsoft.com/office/drawing/2014/main" id="{D9E43650-1101-4E14-94BD-8E0C0CA98E7C}"/>
                  </a:ext>
                </a:extLst>
              </p:cNvPr>
              <p:cNvSpPr/>
              <p:nvPr/>
            </p:nvSpPr>
            <p:spPr>
              <a:xfrm>
                <a:off x="10756296" y="378522"/>
                <a:ext cx="1435703" cy="764571"/>
              </a:xfrm>
              <a:custGeom>
                <a:avLst/>
                <a:gdLst>
                  <a:gd name="connsiteX0" fmla="*/ 730948 w 1435703"/>
                  <a:gd name="connsiteY0" fmla="*/ 764572 h 764571"/>
                  <a:gd name="connsiteX1" fmla="*/ 0 w 1435703"/>
                  <a:gd name="connsiteY1" fmla="*/ 1333 h 764571"/>
                  <a:gd name="connsiteX2" fmla="*/ 101822 w 1435703"/>
                  <a:gd name="connsiteY2" fmla="*/ 1333 h 764571"/>
                  <a:gd name="connsiteX3" fmla="*/ 730948 w 1435703"/>
                  <a:gd name="connsiteY3" fmla="*/ 630460 h 764571"/>
                  <a:gd name="connsiteX4" fmla="*/ 1361408 w 1435703"/>
                  <a:gd name="connsiteY4" fmla="*/ 0 h 764571"/>
                  <a:gd name="connsiteX5" fmla="*/ 1435703 w 1435703"/>
                  <a:gd name="connsiteY5" fmla="*/ 1048 h 76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5703" h="764571">
                    <a:moveTo>
                      <a:pt x="730948" y="764572"/>
                    </a:moveTo>
                    <a:lnTo>
                      <a:pt x="0" y="1333"/>
                    </a:lnTo>
                    <a:lnTo>
                      <a:pt x="101822" y="1333"/>
                    </a:lnTo>
                    <a:lnTo>
                      <a:pt x="730948" y="630460"/>
                    </a:lnTo>
                    <a:lnTo>
                      <a:pt x="1361408" y="0"/>
                    </a:lnTo>
                    <a:lnTo>
                      <a:pt x="1435703" y="1048"/>
                    </a:lnTo>
                    <a:close/>
                  </a:path>
                </a:pathLst>
              </a:custGeom>
              <a:solidFill>
                <a:srgbClr val="E9D7A9"/>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6255F59-0263-4AA9-B359-4F8588EA2726}"/>
                  </a:ext>
                </a:extLst>
              </p:cNvPr>
              <p:cNvSpPr/>
              <p:nvPr/>
            </p:nvSpPr>
            <p:spPr>
              <a:xfrm>
                <a:off x="11207496" y="387667"/>
                <a:ext cx="559498" cy="279749"/>
              </a:xfrm>
              <a:custGeom>
                <a:avLst/>
                <a:gdLst>
                  <a:gd name="connsiteX0" fmla="*/ 279749 w 559498"/>
                  <a:gd name="connsiteY0" fmla="*/ 279749 h 279749"/>
                  <a:gd name="connsiteX1" fmla="*/ 559498 w 559498"/>
                  <a:gd name="connsiteY1" fmla="*/ 0 h 279749"/>
                  <a:gd name="connsiteX2" fmla="*/ 0 w 559498"/>
                  <a:gd name="connsiteY2" fmla="*/ 0 h 279749"/>
                </a:gdLst>
                <a:ahLst/>
                <a:cxnLst>
                  <a:cxn ang="0">
                    <a:pos x="connsiteX0" y="connsiteY0"/>
                  </a:cxn>
                  <a:cxn ang="0">
                    <a:pos x="connsiteX1" y="connsiteY1"/>
                  </a:cxn>
                  <a:cxn ang="0">
                    <a:pos x="connsiteX2" y="connsiteY2"/>
                  </a:cxn>
                </a:cxnLst>
                <a:rect l="l" t="t" r="r" b="b"/>
                <a:pathLst>
                  <a:path w="559498" h="279749">
                    <a:moveTo>
                      <a:pt x="279749" y="279749"/>
                    </a:moveTo>
                    <a:lnTo>
                      <a:pt x="559498" y="0"/>
                    </a:lnTo>
                    <a:lnTo>
                      <a:pt x="0" y="0"/>
                    </a:lnTo>
                    <a:close/>
                  </a:path>
                </a:pathLst>
              </a:custGeom>
              <a:solidFill>
                <a:srgbClr val="B22D26"/>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61AC23A4-D01A-409E-91B6-D5A724719B6E}"/>
                  </a:ext>
                </a:extLst>
              </p:cNvPr>
              <p:cNvGrpSpPr/>
              <p:nvPr/>
            </p:nvGrpSpPr>
            <p:grpSpPr>
              <a:xfrm>
                <a:off x="11050238" y="1030128"/>
                <a:ext cx="874014" cy="436816"/>
                <a:chOff x="11050238" y="1030128"/>
                <a:chExt cx="874014" cy="436816"/>
              </a:xfrm>
              <a:solidFill>
                <a:srgbClr val="FD5D21"/>
              </a:solidFill>
            </p:grpSpPr>
            <p:sp>
              <p:nvSpPr>
                <p:cNvPr id="69" name="Freeform: Shape 68">
                  <a:extLst>
                    <a:ext uri="{FF2B5EF4-FFF2-40B4-BE49-F238E27FC236}">
                      <a16:creationId xmlns:a16="http://schemas.microsoft.com/office/drawing/2014/main" id="{3624B946-1D50-4CA8-AB84-AF39905E546C}"/>
                    </a:ext>
                  </a:extLst>
                </p:cNvPr>
                <p:cNvSpPr/>
                <p:nvPr/>
              </p:nvSpPr>
              <p:spPr>
                <a:xfrm>
                  <a:off x="11487245" y="1030128"/>
                  <a:ext cx="437007" cy="218312"/>
                </a:xfrm>
                <a:custGeom>
                  <a:avLst/>
                  <a:gdLst>
                    <a:gd name="connsiteX0" fmla="*/ 218503 w 437007"/>
                    <a:gd name="connsiteY0" fmla="*/ 218313 h 218312"/>
                    <a:gd name="connsiteX1" fmla="*/ 0 w 437007"/>
                    <a:gd name="connsiteY1" fmla="*/ 218313 h 218312"/>
                    <a:gd name="connsiteX2" fmla="*/ 109251 w 437007"/>
                    <a:gd name="connsiteY2" fmla="*/ 109156 h 218312"/>
                    <a:gd name="connsiteX3" fmla="*/ 218503 w 437007"/>
                    <a:gd name="connsiteY3" fmla="*/ 0 h 218312"/>
                    <a:gd name="connsiteX4" fmla="*/ 327756 w 437007"/>
                    <a:gd name="connsiteY4" fmla="*/ 109156 h 218312"/>
                    <a:gd name="connsiteX5" fmla="*/ 437007 w 437007"/>
                    <a:gd name="connsiteY5" fmla="*/ 218313 h 21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007" h="218312">
                      <a:moveTo>
                        <a:pt x="218503" y="218313"/>
                      </a:moveTo>
                      <a:lnTo>
                        <a:pt x="0" y="218313"/>
                      </a:lnTo>
                      <a:lnTo>
                        <a:pt x="109251" y="109156"/>
                      </a:lnTo>
                      <a:lnTo>
                        <a:pt x="218503" y="0"/>
                      </a:lnTo>
                      <a:lnTo>
                        <a:pt x="327756" y="109156"/>
                      </a:lnTo>
                      <a:lnTo>
                        <a:pt x="437007" y="218313"/>
                      </a:lnTo>
                      <a:close/>
                    </a:path>
                  </a:pathLst>
                </a:custGeom>
                <a:solidFill>
                  <a:srgbClr val="FD5D21"/>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D657493-297A-4332-ADA6-1665F80FC64C}"/>
                    </a:ext>
                  </a:extLst>
                </p:cNvPr>
                <p:cNvSpPr/>
                <p:nvPr/>
              </p:nvSpPr>
              <p:spPr>
                <a:xfrm>
                  <a:off x="11050238" y="1030128"/>
                  <a:ext cx="437007" cy="218312"/>
                </a:xfrm>
                <a:custGeom>
                  <a:avLst/>
                  <a:gdLst>
                    <a:gd name="connsiteX0" fmla="*/ 218503 w 437007"/>
                    <a:gd name="connsiteY0" fmla="*/ 218313 h 218312"/>
                    <a:gd name="connsiteX1" fmla="*/ 0 w 437007"/>
                    <a:gd name="connsiteY1" fmla="*/ 218313 h 218312"/>
                    <a:gd name="connsiteX2" fmla="*/ 109251 w 437007"/>
                    <a:gd name="connsiteY2" fmla="*/ 109156 h 218312"/>
                    <a:gd name="connsiteX3" fmla="*/ 218503 w 437007"/>
                    <a:gd name="connsiteY3" fmla="*/ 0 h 218312"/>
                    <a:gd name="connsiteX4" fmla="*/ 327756 w 437007"/>
                    <a:gd name="connsiteY4" fmla="*/ 109156 h 218312"/>
                    <a:gd name="connsiteX5" fmla="*/ 437007 w 437007"/>
                    <a:gd name="connsiteY5" fmla="*/ 218313 h 21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007" h="218312">
                      <a:moveTo>
                        <a:pt x="218503" y="218313"/>
                      </a:moveTo>
                      <a:lnTo>
                        <a:pt x="0" y="218313"/>
                      </a:lnTo>
                      <a:lnTo>
                        <a:pt x="109251" y="109156"/>
                      </a:lnTo>
                      <a:lnTo>
                        <a:pt x="218503" y="0"/>
                      </a:lnTo>
                      <a:lnTo>
                        <a:pt x="327756" y="109156"/>
                      </a:lnTo>
                      <a:lnTo>
                        <a:pt x="437007" y="218313"/>
                      </a:lnTo>
                      <a:close/>
                    </a:path>
                  </a:pathLst>
                </a:custGeom>
                <a:solidFill>
                  <a:srgbClr val="FD5D2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4989C71-F4B2-4D9F-949B-22A47FF2A5BA}"/>
                    </a:ext>
                  </a:extLst>
                </p:cNvPr>
                <p:cNvSpPr/>
                <p:nvPr/>
              </p:nvSpPr>
              <p:spPr>
                <a:xfrm>
                  <a:off x="11268647" y="1248536"/>
                  <a:ext cx="437005" cy="218408"/>
                </a:xfrm>
                <a:custGeom>
                  <a:avLst/>
                  <a:gdLst>
                    <a:gd name="connsiteX0" fmla="*/ 218503 w 437005"/>
                    <a:gd name="connsiteY0" fmla="*/ 218408 h 218408"/>
                    <a:gd name="connsiteX1" fmla="*/ 0 w 437005"/>
                    <a:gd name="connsiteY1" fmla="*/ 218408 h 218408"/>
                    <a:gd name="connsiteX2" fmla="*/ 109251 w 437005"/>
                    <a:gd name="connsiteY2" fmla="*/ 109156 h 218408"/>
                    <a:gd name="connsiteX3" fmla="*/ 218503 w 437005"/>
                    <a:gd name="connsiteY3" fmla="*/ 0 h 218408"/>
                    <a:gd name="connsiteX4" fmla="*/ 327754 w 437005"/>
                    <a:gd name="connsiteY4" fmla="*/ 109156 h 218408"/>
                    <a:gd name="connsiteX5" fmla="*/ 437006 w 437005"/>
                    <a:gd name="connsiteY5" fmla="*/ 218408 h 21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005" h="218408">
                      <a:moveTo>
                        <a:pt x="218503" y="218408"/>
                      </a:moveTo>
                      <a:lnTo>
                        <a:pt x="0" y="218408"/>
                      </a:lnTo>
                      <a:lnTo>
                        <a:pt x="109251" y="109156"/>
                      </a:lnTo>
                      <a:lnTo>
                        <a:pt x="218503" y="0"/>
                      </a:lnTo>
                      <a:lnTo>
                        <a:pt x="327754" y="109156"/>
                      </a:lnTo>
                      <a:lnTo>
                        <a:pt x="437006" y="218408"/>
                      </a:lnTo>
                      <a:close/>
                    </a:path>
                  </a:pathLst>
                </a:custGeom>
                <a:solidFill>
                  <a:srgbClr val="FD5D21"/>
                </a:solidFill>
                <a:ln w="9525" cap="flat">
                  <a:noFill/>
                  <a:prstDash val="solid"/>
                  <a:miter/>
                </a:ln>
              </p:spPr>
              <p:txBody>
                <a:bodyPr rtlCol="0" anchor="ctr"/>
                <a:lstStyle/>
                <a:p>
                  <a:endParaRPr lang="en-US"/>
                </a:p>
              </p:txBody>
            </p:sp>
          </p:grpSp>
        </p:grpSp>
      </p:grpSp>
      <p:sp>
        <p:nvSpPr>
          <p:cNvPr id="72" name="Graphic 7">
            <a:extLst>
              <a:ext uri="{FF2B5EF4-FFF2-40B4-BE49-F238E27FC236}">
                <a16:creationId xmlns:a16="http://schemas.microsoft.com/office/drawing/2014/main" id="{5241F6C1-A3C9-437C-BEB8-2BFB12336402}"/>
              </a:ext>
            </a:extLst>
          </p:cNvPr>
          <p:cNvSpPr/>
          <p:nvPr/>
        </p:nvSpPr>
        <p:spPr>
          <a:xfrm>
            <a:off x="0" y="219074"/>
            <a:ext cx="12191428" cy="9525"/>
          </a:xfrm>
          <a:custGeom>
            <a:avLst/>
            <a:gdLst>
              <a:gd name="connsiteX0" fmla="*/ 12191428 w 12191428"/>
              <a:gd name="connsiteY0" fmla="*/ 0 h 9525"/>
              <a:gd name="connsiteX1" fmla="*/ 0 w 12191428"/>
              <a:gd name="connsiteY1" fmla="*/ 0 h 9525"/>
            </a:gdLst>
            <a:ahLst/>
            <a:cxnLst>
              <a:cxn ang="0">
                <a:pos x="connsiteX0" y="connsiteY0"/>
              </a:cxn>
              <a:cxn ang="0">
                <a:pos x="connsiteX1" y="connsiteY1"/>
              </a:cxn>
            </a:cxnLst>
            <a:rect l="l" t="t" r="r" b="b"/>
            <a:pathLst>
              <a:path w="12191428" h="9525">
                <a:moveTo>
                  <a:pt x="12191428" y="0"/>
                </a:moveTo>
                <a:lnTo>
                  <a:pt x="0" y="0"/>
                </a:lnTo>
              </a:path>
            </a:pathLst>
          </a:custGeom>
          <a:ln w="161995" cap="flat">
            <a:solidFill>
              <a:srgbClr val="FEC662"/>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78E8A847-FD9D-4FE4-9780-99D08170DB88}"/>
              </a:ext>
            </a:extLst>
          </p:cNvPr>
          <p:cNvSpPr>
            <a:spLocks noGrp="1"/>
          </p:cNvSpPr>
          <p:nvPr>
            <p:ph type="ctrTitle"/>
          </p:nvPr>
        </p:nvSpPr>
        <p:spPr>
          <a:xfrm>
            <a:off x="1524000" y="1122363"/>
            <a:ext cx="9144000" cy="2387600"/>
          </a:xfrm>
        </p:spPr>
        <p:txBody>
          <a:bodyPr anchor="b">
            <a:normAutofit/>
          </a:bodyPr>
          <a:lstStyle>
            <a:lvl1pPr algn="ctr">
              <a:defRPr sz="6600">
                <a:solidFill>
                  <a:srgbClr val="FD5D21"/>
                </a:solidFill>
                <a:latin typeface="Goudy Old Style" panose="02020502050305020303"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F729B737-13B0-4914-AAE3-6B7B8A33EE2A}"/>
              </a:ext>
            </a:extLst>
          </p:cNvPr>
          <p:cNvSpPr>
            <a:spLocks noGrp="1"/>
          </p:cNvSpPr>
          <p:nvPr>
            <p:ph type="subTitle" idx="1"/>
          </p:nvPr>
        </p:nvSpPr>
        <p:spPr>
          <a:xfrm>
            <a:off x="1524000" y="3602038"/>
            <a:ext cx="9144000" cy="1655762"/>
          </a:xfrm>
        </p:spPr>
        <p:txBody>
          <a:bodyPr>
            <a:normAutofit/>
          </a:bodyPr>
          <a:lstStyle>
            <a:lvl1pPr marL="0" indent="0" algn="ctr">
              <a:buNone/>
              <a:defRPr sz="2800" b="1">
                <a:solidFill>
                  <a:srgbClr val="FEC662"/>
                </a:solidFill>
                <a:latin typeface="Bierstadt"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481DE68-DE93-4DA9-8608-F6899D813F86}"/>
              </a:ext>
            </a:extLst>
          </p:cNvPr>
          <p:cNvSpPr>
            <a:spLocks noGrp="1"/>
          </p:cNvSpPr>
          <p:nvPr>
            <p:ph type="dt" sz="half" idx="10"/>
          </p:nvPr>
        </p:nvSpPr>
        <p:spPr/>
        <p:txBody>
          <a:bodyPr/>
          <a:lstStyle>
            <a:lvl1pPr>
              <a:defRPr>
                <a:solidFill>
                  <a:srgbClr val="E9D7A9"/>
                </a:solidFill>
              </a:defRPr>
            </a:lvl1pPr>
          </a:lstStyle>
          <a:p>
            <a:fld id="{1481FB84-C5F0-413E-A611-FC3E25299ED5}" type="datetime1">
              <a:rPr lang="en-US" smtClean="0"/>
              <a:pPr/>
              <a:t>10/5/2022</a:t>
            </a:fld>
            <a:endParaRPr lang="en-US"/>
          </a:p>
        </p:txBody>
      </p:sp>
      <p:sp>
        <p:nvSpPr>
          <p:cNvPr id="5" name="Footer Placeholder 4">
            <a:extLst>
              <a:ext uri="{FF2B5EF4-FFF2-40B4-BE49-F238E27FC236}">
                <a16:creationId xmlns:a16="http://schemas.microsoft.com/office/drawing/2014/main" id="{66B60B37-21EC-4C56-8AA9-D83BCFBD32D9}"/>
              </a:ext>
            </a:extLst>
          </p:cNvPr>
          <p:cNvSpPr>
            <a:spLocks noGrp="1"/>
          </p:cNvSpPr>
          <p:nvPr>
            <p:ph type="ftr" sz="quarter" idx="11"/>
          </p:nvPr>
        </p:nvSpPr>
        <p:spPr/>
        <p:txBody>
          <a:bodyPr/>
          <a:lstStyle>
            <a:lvl1pPr>
              <a:defRPr>
                <a:solidFill>
                  <a:srgbClr val="E9D7A9"/>
                </a:solidFill>
              </a:defRPr>
            </a:lvl1pPr>
          </a:lstStyle>
          <a:p>
            <a:r>
              <a:rPr lang="en-US"/>
              <a:t>Designed by PoweredTemplate.com</a:t>
            </a:r>
          </a:p>
        </p:txBody>
      </p:sp>
      <p:sp>
        <p:nvSpPr>
          <p:cNvPr id="6" name="Slide Number Placeholder 5">
            <a:extLst>
              <a:ext uri="{FF2B5EF4-FFF2-40B4-BE49-F238E27FC236}">
                <a16:creationId xmlns:a16="http://schemas.microsoft.com/office/drawing/2014/main" id="{CD61153E-4776-415B-AD73-74A1B34793DB}"/>
              </a:ext>
            </a:extLst>
          </p:cNvPr>
          <p:cNvSpPr>
            <a:spLocks noGrp="1"/>
          </p:cNvSpPr>
          <p:nvPr>
            <p:ph type="sldNum" sz="quarter" idx="12"/>
          </p:nvPr>
        </p:nvSpPr>
        <p:spPr/>
        <p:txBody>
          <a:bodyPr/>
          <a:lstStyle>
            <a:lvl1pPr>
              <a:defRPr>
                <a:solidFill>
                  <a:srgbClr val="E9D7A9"/>
                </a:solidFill>
              </a:defRPr>
            </a:lvl1pPr>
          </a:lstStyle>
          <a:p>
            <a:fld id="{DEB10764-2E11-4E14-804F-19649829B695}" type="slidenum">
              <a:rPr lang="en-US" smtClean="0"/>
              <a:pPr/>
              <a:t>‹#›</a:t>
            </a:fld>
            <a:endParaRPr lang="en-US"/>
          </a:p>
        </p:txBody>
      </p:sp>
    </p:spTree>
    <p:extLst>
      <p:ext uri="{BB962C8B-B14F-4D97-AF65-F5344CB8AC3E}">
        <p14:creationId xmlns:p14="http://schemas.microsoft.com/office/powerpoint/2010/main" val="342493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9D7A9"/>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ADA85C4-686D-45FB-B136-C28467E294E2}"/>
              </a:ext>
            </a:extLst>
          </p:cNvPr>
          <p:cNvSpPr/>
          <p:nvPr/>
        </p:nvSpPr>
        <p:spPr>
          <a:xfrm>
            <a:off x="0" y="566737"/>
            <a:ext cx="12191428" cy="9525"/>
          </a:xfrm>
          <a:custGeom>
            <a:avLst/>
            <a:gdLst>
              <a:gd name="connsiteX0" fmla="*/ 12191428 w 12191428"/>
              <a:gd name="connsiteY0" fmla="*/ 0 h 9525"/>
              <a:gd name="connsiteX1" fmla="*/ 0 w 12191428"/>
              <a:gd name="connsiteY1" fmla="*/ 0 h 9525"/>
            </a:gdLst>
            <a:ahLst/>
            <a:cxnLst>
              <a:cxn ang="0">
                <a:pos x="connsiteX0" y="connsiteY0"/>
              </a:cxn>
              <a:cxn ang="0">
                <a:pos x="connsiteX1" y="connsiteY1"/>
              </a:cxn>
            </a:cxnLst>
            <a:rect l="l" t="t" r="r" b="b"/>
            <a:pathLst>
              <a:path w="12191428" h="9525">
                <a:moveTo>
                  <a:pt x="12191428" y="0"/>
                </a:moveTo>
                <a:lnTo>
                  <a:pt x="0" y="0"/>
                </a:lnTo>
              </a:path>
            </a:pathLst>
          </a:custGeom>
          <a:ln w="161995" cap="flat">
            <a:solidFill>
              <a:srgbClr val="272725"/>
            </a:solidFill>
            <a:prstDash val="solid"/>
            <a:miter/>
          </a:ln>
        </p:spPr>
        <p:txBody>
          <a:bodyPr rtlCol="0" anchor="ctr"/>
          <a:lstStyle/>
          <a:p>
            <a:endParaRPr lang="en-US"/>
          </a:p>
        </p:txBody>
      </p:sp>
      <p:sp>
        <p:nvSpPr>
          <p:cNvPr id="9" name="Graphic 6">
            <a:extLst>
              <a:ext uri="{FF2B5EF4-FFF2-40B4-BE49-F238E27FC236}">
                <a16:creationId xmlns:a16="http://schemas.microsoft.com/office/drawing/2014/main" id="{CADA85C4-686D-45FB-B136-C28467E294E2}"/>
              </a:ext>
            </a:extLst>
          </p:cNvPr>
          <p:cNvSpPr/>
          <p:nvPr/>
        </p:nvSpPr>
        <p:spPr>
          <a:xfrm>
            <a:off x="0" y="6291167"/>
            <a:ext cx="12191809" cy="9525"/>
          </a:xfrm>
          <a:custGeom>
            <a:avLst/>
            <a:gdLst>
              <a:gd name="connsiteX0" fmla="*/ 12191809 w 12191809"/>
              <a:gd name="connsiteY0" fmla="*/ 0 h 9525"/>
              <a:gd name="connsiteX1" fmla="*/ 0 w 12191809"/>
              <a:gd name="connsiteY1" fmla="*/ 0 h 9525"/>
            </a:gdLst>
            <a:ahLst/>
            <a:cxnLst>
              <a:cxn ang="0">
                <a:pos x="connsiteX0" y="connsiteY0"/>
              </a:cxn>
              <a:cxn ang="0">
                <a:pos x="connsiteX1" y="connsiteY1"/>
              </a:cxn>
            </a:cxnLst>
            <a:rect l="l" t="t" r="r" b="b"/>
            <a:pathLst>
              <a:path w="12191809" h="9525">
                <a:moveTo>
                  <a:pt x="12191809" y="0"/>
                </a:moveTo>
                <a:lnTo>
                  <a:pt x="0" y="0"/>
                </a:lnTo>
              </a:path>
            </a:pathLst>
          </a:custGeom>
          <a:ln w="162001" cap="flat">
            <a:solidFill>
              <a:srgbClr val="272725"/>
            </a:solidFill>
            <a:prstDash val="solid"/>
            <a:miter/>
          </a:ln>
        </p:spPr>
        <p:txBody>
          <a:bodyPr rtlCol="0" anchor="ctr"/>
          <a:lstStyle/>
          <a:p>
            <a:endParaRPr lang="en-US"/>
          </a:p>
        </p:txBody>
      </p:sp>
      <p:grpSp>
        <p:nvGrpSpPr>
          <p:cNvPr id="10" name="Graphic 6">
            <a:extLst>
              <a:ext uri="{FF2B5EF4-FFF2-40B4-BE49-F238E27FC236}">
                <a16:creationId xmlns:a16="http://schemas.microsoft.com/office/drawing/2014/main" id="{AE5B872F-2B76-40BF-B509-8B4815A913D3}"/>
              </a:ext>
            </a:extLst>
          </p:cNvPr>
          <p:cNvGrpSpPr/>
          <p:nvPr/>
        </p:nvGrpSpPr>
        <p:grpSpPr>
          <a:xfrm>
            <a:off x="10839450" y="799909"/>
            <a:ext cx="451103" cy="1275969"/>
            <a:chOff x="10839450" y="799909"/>
            <a:chExt cx="451103" cy="1275969"/>
          </a:xfrm>
        </p:grpSpPr>
        <p:grpSp>
          <p:nvGrpSpPr>
            <p:cNvPr id="11" name="Graphic 6">
              <a:extLst>
                <a:ext uri="{FF2B5EF4-FFF2-40B4-BE49-F238E27FC236}">
                  <a16:creationId xmlns:a16="http://schemas.microsoft.com/office/drawing/2014/main" id="{C65B7C47-B80B-47D0-B40C-E774738535C3}"/>
                </a:ext>
              </a:extLst>
            </p:cNvPr>
            <p:cNvGrpSpPr/>
            <p:nvPr/>
          </p:nvGrpSpPr>
          <p:grpSpPr>
            <a:xfrm>
              <a:off x="10839450" y="1060608"/>
              <a:ext cx="451103" cy="760952"/>
              <a:chOff x="10839450" y="1060608"/>
              <a:chExt cx="451103" cy="760952"/>
            </a:xfrm>
            <a:noFill/>
          </p:grpSpPr>
          <p:sp>
            <p:nvSpPr>
              <p:cNvPr id="12" name="Freeform: Shape 11">
                <a:extLst>
                  <a:ext uri="{FF2B5EF4-FFF2-40B4-BE49-F238E27FC236}">
                    <a16:creationId xmlns:a16="http://schemas.microsoft.com/office/drawing/2014/main" id="{25EA169C-6E30-4DEE-8C0B-7568A3D5083C}"/>
                  </a:ext>
                </a:extLst>
              </p:cNvPr>
              <p:cNvSpPr/>
              <p:nvPr/>
            </p:nvSpPr>
            <p:spPr>
              <a:xfrm>
                <a:off x="10906886" y="1060608"/>
                <a:ext cx="383667" cy="760952"/>
              </a:xfrm>
              <a:custGeom>
                <a:avLst/>
                <a:gdLst>
                  <a:gd name="connsiteX0" fmla="*/ 383667 w 383667"/>
                  <a:gd name="connsiteY0" fmla="*/ 0 h 760952"/>
                  <a:gd name="connsiteX1" fmla="*/ 0 w 383667"/>
                  <a:gd name="connsiteY1" fmla="*/ 383762 h 760952"/>
                  <a:gd name="connsiteX2" fmla="*/ 377191 w 383667"/>
                  <a:gd name="connsiteY2" fmla="*/ 760952 h 760952"/>
                </a:gdLst>
                <a:ahLst/>
                <a:cxnLst>
                  <a:cxn ang="0">
                    <a:pos x="connsiteX0" y="connsiteY0"/>
                  </a:cxn>
                  <a:cxn ang="0">
                    <a:pos x="connsiteX1" y="connsiteY1"/>
                  </a:cxn>
                  <a:cxn ang="0">
                    <a:pos x="connsiteX2" y="connsiteY2"/>
                  </a:cxn>
                </a:cxnLst>
                <a:rect l="l" t="t" r="r" b="b"/>
                <a:pathLst>
                  <a:path w="383667" h="760952">
                    <a:moveTo>
                      <a:pt x="383667" y="0"/>
                    </a:moveTo>
                    <a:lnTo>
                      <a:pt x="0" y="383762"/>
                    </a:lnTo>
                    <a:lnTo>
                      <a:pt x="377191" y="760952"/>
                    </a:lnTo>
                  </a:path>
                </a:pathLst>
              </a:custGeom>
              <a:noFill/>
              <a:ln w="61709" cap="flat">
                <a:solidFill>
                  <a:srgbClr val="CC8229"/>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5D24E5A-A2DA-4C6B-A207-4B740A0CD37B}"/>
                  </a:ext>
                </a:extLst>
              </p:cNvPr>
              <p:cNvSpPr/>
              <p:nvPr/>
            </p:nvSpPr>
            <p:spPr>
              <a:xfrm>
                <a:off x="10839450" y="1060608"/>
                <a:ext cx="380427" cy="760380"/>
              </a:xfrm>
              <a:custGeom>
                <a:avLst/>
                <a:gdLst>
                  <a:gd name="connsiteX0" fmla="*/ 477 w 380427"/>
                  <a:gd name="connsiteY0" fmla="*/ 0 h 760380"/>
                  <a:gd name="connsiteX1" fmla="*/ 380428 w 380427"/>
                  <a:gd name="connsiteY1" fmla="*/ 379952 h 760380"/>
                  <a:gd name="connsiteX2" fmla="*/ 0 w 380427"/>
                  <a:gd name="connsiteY2" fmla="*/ 760381 h 760380"/>
                </a:gdLst>
                <a:ahLst/>
                <a:cxnLst>
                  <a:cxn ang="0">
                    <a:pos x="connsiteX0" y="connsiteY0"/>
                  </a:cxn>
                  <a:cxn ang="0">
                    <a:pos x="connsiteX1" y="connsiteY1"/>
                  </a:cxn>
                  <a:cxn ang="0">
                    <a:pos x="connsiteX2" y="connsiteY2"/>
                  </a:cxn>
                </a:cxnLst>
                <a:rect l="l" t="t" r="r" b="b"/>
                <a:pathLst>
                  <a:path w="380427" h="760380">
                    <a:moveTo>
                      <a:pt x="477" y="0"/>
                    </a:moveTo>
                    <a:lnTo>
                      <a:pt x="380428" y="379952"/>
                    </a:lnTo>
                    <a:lnTo>
                      <a:pt x="0" y="760381"/>
                    </a:lnTo>
                  </a:path>
                </a:pathLst>
              </a:custGeom>
              <a:noFill/>
              <a:ln w="61709" cap="flat">
                <a:solidFill>
                  <a:srgbClr val="CC8229"/>
                </a:solidFill>
                <a:prstDash val="solid"/>
                <a:miter/>
              </a:ln>
            </p:spPr>
            <p:txBody>
              <a:bodyPr rtlCol="0" anchor="ctr"/>
              <a:lstStyle/>
              <a:p>
                <a:endParaRPr lang="en-US"/>
              </a:p>
            </p:txBody>
          </p:sp>
        </p:grpSp>
        <p:sp>
          <p:nvSpPr>
            <p:cNvPr id="14" name="Freeform: Shape 13">
              <a:extLst>
                <a:ext uri="{FF2B5EF4-FFF2-40B4-BE49-F238E27FC236}">
                  <a16:creationId xmlns:a16="http://schemas.microsoft.com/office/drawing/2014/main" id="{7D1CB5C7-F8F4-48BE-9CF5-6D4DC5F9081A}"/>
                </a:ext>
              </a:extLst>
            </p:cNvPr>
            <p:cNvSpPr/>
            <p:nvPr/>
          </p:nvSpPr>
          <p:spPr>
            <a:xfrm>
              <a:off x="10944797" y="1040415"/>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272725"/>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5020D09-76C3-4DAE-BE63-66436FD366C2}"/>
                </a:ext>
              </a:extLst>
            </p:cNvPr>
            <p:cNvSpPr/>
            <p:nvPr/>
          </p:nvSpPr>
          <p:spPr>
            <a:xfrm>
              <a:off x="10944797" y="920114"/>
              <a:ext cx="240506" cy="120300"/>
            </a:xfrm>
            <a:custGeom>
              <a:avLst/>
              <a:gdLst>
                <a:gd name="connsiteX0" fmla="*/ 240506 w 240506"/>
                <a:gd name="connsiteY0" fmla="*/ 0 h 120300"/>
                <a:gd name="connsiteX1" fmla="*/ 120205 w 240506"/>
                <a:gd name="connsiteY1" fmla="*/ 120301 h 120300"/>
                <a:gd name="connsiteX2" fmla="*/ 0 w 240506"/>
                <a:gd name="connsiteY2" fmla="*/ 0 h 120300"/>
              </a:gdLst>
              <a:ahLst/>
              <a:cxnLst>
                <a:cxn ang="0">
                  <a:pos x="connsiteX0" y="connsiteY0"/>
                </a:cxn>
                <a:cxn ang="0">
                  <a:pos x="connsiteX1" y="connsiteY1"/>
                </a:cxn>
                <a:cxn ang="0">
                  <a:pos x="connsiteX2" y="connsiteY2"/>
                </a:cxn>
              </a:cxnLst>
              <a:rect l="l" t="t" r="r" b="b"/>
              <a:pathLst>
                <a:path w="240506" h="120300">
                  <a:moveTo>
                    <a:pt x="240506" y="0"/>
                  </a:moveTo>
                  <a:lnTo>
                    <a:pt x="120205" y="120301"/>
                  </a:lnTo>
                  <a:lnTo>
                    <a:pt x="0" y="0"/>
                  </a:lnTo>
                </a:path>
              </a:pathLst>
            </a:custGeom>
            <a:noFill/>
            <a:ln w="61709" cap="flat">
              <a:solidFill>
                <a:srgbClr val="CC8229"/>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0E6500E-EC55-4D8F-9F4E-055BA81E888A}"/>
                </a:ext>
              </a:extLst>
            </p:cNvPr>
            <p:cNvSpPr/>
            <p:nvPr/>
          </p:nvSpPr>
          <p:spPr>
            <a:xfrm>
              <a:off x="10944797" y="799909"/>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272725"/>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D517E77-B611-4DCB-AE3C-C78D5439CCB1}"/>
                </a:ext>
              </a:extLst>
            </p:cNvPr>
            <p:cNvSpPr/>
            <p:nvPr/>
          </p:nvSpPr>
          <p:spPr>
            <a:xfrm>
              <a:off x="10944797" y="1715071"/>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272725"/>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2E658F-2F59-4573-AD5C-08D7AF64D520}"/>
                </a:ext>
              </a:extLst>
            </p:cNvPr>
            <p:cNvSpPr/>
            <p:nvPr/>
          </p:nvSpPr>
          <p:spPr>
            <a:xfrm>
              <a:off x="10944797" y="1835372"/>
              <a:ext cx="240506" cy="120205"/>
            </a:xfrm>
            <a:custGeom>
              <a:avLst/>
              <a:gdLst>
                <a:gd name="connsiteX0" fmla="*/ 240506 w 240506"/>
                <a:gd name="connsiteY0" fmla="*/ 120205 h 120205"/>
                <a:gd name="connsiteX1" fmla="*/ 120205 w 240506"/>
                <a:gd name="connsiteY1" fmla="*/ 0 h 120205"/>
                <a:gd name="connsiteX2" fmla="*/ 0 w 240506"/>
                <a:gd name="connsiteY2" fmla="*/ 120205 h 120205"/>
              </a:gdLst>
              <a:ahLst/>
              <a:cxnLst>
                <a:cxn ang="0">
                  <a:pos x="connsiteX0" y="connsiteY0"/>
                </a:cxn>
                <a:cxn ang="0">
                  <a:pos x="connsiteX1" y="connsiteY1"/>
                </a:cxn>
                <a:cxn ang="0">
                  <a:pos x="connsiteX2" y="connsiteY2"/>
                </a:cxn>
              </a:cxnLst>
              <a:rect l="l" t="t" r="r" b="b"/>
              <a:pathLst>
                <a:path w="240506" h="120205">
                  <a:moveTo>
                    <a:pt x="240506" y="120205"/>
                  </a:moveTo>
                  <a:lnTo>
                    <a:pt x="120205" y="0"/>
                  </a:lnTo>
                  <a:lnTo>
                    <a:pt x="0" y="120205"/>
                  </a:lnTo>
                </a:path>
              </a:pathLst>
            </a:custGeom>
            <a:noFill/>
            <a:ln w="61709" cap="flat">
              <a:solidFill>
                <a:srgbClr val="CC8229"/>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7D7A2A0-5BFB-49AB-A756-927C9E81D542}"/>
                </a:ext>
              </a:extLst>
            </p:cNvPr>
            <p:cNvSpPr/>
            <p:nvPr/>
          </p:nvSpPr>
          <p:spPr>
            <a:xfrm>
              <a:off x="10944797" y="1955577"/>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272725"/>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854A8A1-96A0-445D-A803-5F7C720AED6F}"/>
                </a:ext>
              </a:extLst>
            </p:cNvPr>
            <p:cNvSpPr/>
            <p:nvPr/>
          </p:nvSpPr>
          <p:spPr>
            <a:xfrm rot="8100000">
              <a:off x="11010189" y="1387042"/>
              <a:ext cx="109822" cy="109822"/>
            </a:xfrm>
            <a:custGeom>
              <a:avLst/>
              <a:gdLst>
                <a:gd name="connsiteX0" fmla="*/ 0 w 109822"/>
                <a:gd name="connsiteY0" fmla="*/ 0 h 109822"/>
                <a:gd name="connsiteX1" fmla="*/ 109823 w 109822"/>
                <a:gd name="connsiteY1" fmla="*/ 0 h 109822"/>
                <a:gd name="connsiteX2" fmla="*/ 109823 w 109822"/>
                <a:gd name="connsiteY2" fmla="*/ 109822 h 109822"/>
                <a:gd name="connsiteX3" fmla="*/ 0 w 109822"/>
                <a:gd name="connsiteY3" fmla="*/ 109822 h 109822"/>
              </a:gdLst>
              <a:ahLst/>
              <a:cxnLst>
                <a:cxn ang="0">
                  <a:pos x="connsiteX0" y="connsiteY0"/>
                </a:cxn>
                <a:cxn ang="0">
                  <a:pos x="connsiteX1" y="connsiteY1"/>
                </a:cxn>
                <a:cxn ang="0">
                  <a:pos x="connsiteX2" y="connsiteY2"/>
                </a:cxn>
                <a:cxn ang="0">
                  <a:pos x="connsiteX3" y="connsiteY3"/>
                </a:cxn>
              </a:cxnLst>
              <a:rect l="l" t="t" r="r" b="b"/>
              <a:pathLst>
                <a:path w="109822" h="109822">
                  <a:moveTo>
                    <a:pt x="0" y="0"/>
                  </a:moveTo>
                  <a:lnTo>
                    <a:pt x="109823" y="0"/>
                  </a:lnTo>
                  <a:lnTo>
                    <a:pt x="109823" y="109822"/>
                  </a:lnTo>
                  <a:lnTo>
                    <a:pt x="0" y="109822"/>
                  </a:lnTo>
                  <a:close/>
                </a:path>
              </a:pathLst>
            </a:custGeom>
            <a:solidFill>
              <a:srgbClr val="B22D26"/>
            </a:solidFill>
            <a:ln w="9525" cap="flat">
              <a:noFill/>
              <a:prstDash val="solid"/>
              <a:miter/>
            </a:ln>
          </p:spPr>
          <p:txBody>
            <a:bodyPr rtlCol="0" anchor="ctr"/>
            <a:lstStyle/>
            <a:p>
              <a:endParaRPr lang="en-US"/>
            </a:p>
          </p:txBody>
        </p:sp>
      </p:grpSp>
      <p:grpSp>
        <p:nvGrpSpPr>
          <p:cNvPr id="21" name="Graphic 6">
            <a:extLst>
              <a:ext uri="{FF2B5EF4-FFF2-40B4-BE49-F238E27FC236}">
                <a16:creationId xmlns:a16="http://schemas.microsoft.com/office/drawing/2014/main" id="{39E8A55C-3EEA-405C-81B5-D587EAC684DF}"/>
              </a:ext>
            </a:extLst>
          </p:cNvPr>
          <p:cNvGrpSpPr/>
          <p:nvPr/>
        </p:nvGrpSpPr>
        <p:grpSpPr>
          <a:xfrm>
            <a:off x="10837925" y="4723447"/>
            <a:ext cx="454152" cy="1284160"/>
            <a:chOff x="10837925" y="4723447"/>
            <a:chExt cx="454152" cy="1284160"/>
          </a:xfrm>
        </p:grpSpPr>
        <p:grpSp>
          <p:nvGrpSpPr>
            <p:cNvPr id="22" name="Graphic 6">
              <a:extLst>
                <a:ext uri="{FF2B5EF4-FFF2-40B4-BE49-F238E27FC236}">
                  <a16:creationId xmlns:a16="http://schemas.microsoft.com/office/drawing/2014/main" id="{DF6DF04A-675B-47BD-9756-8BDF383476D2}"/>
                </a:ext>
              </a:extLst>
            </p:cNvPr>
            <p:cNvGrpSpPr/>
            <p:nvPr/>
          </p:nvGrpSpPr>
          <p:grpSpPr>
            <a:xfrm>
              <a:off x="10837925" y="4979384"/>
              <a:ext cx="454152" cy="765809"/>
              <a:chOff x="10837925" y="4979384"/>
              <a:chExt cx="454152" cy="765809"/>
            </a:xfrm>
            <a:noFill/>
          </p:grpSpPr>
          <p:sp>
            <p:nvSpPr>
              <p:cNvPr id="23" name="Freeform: Shape 22">
                <a:extLst>
                  <a:ext uri="{FF2B5EF4-FFF2-40B4-BE49-F238E27FC236}">
                    <a16:creationId xmlns:a16="http://schemas.microsoft.com/office/drawing/2014/main" id="{DABF532D-15EA-47DF-A06A-7B6A1CB0BF3E}"/>
                  </a:ext>
                </a:extLst>
              </p:cNvPr>
              <p:cNvSpPr/>
              <p:nvPr/>
            </p:nvSpPr>
            <p:spPr>
              <a:xfrm>
                <a:off x="10837925" y="4979384"/>
                <a:ext cx="386239" cy="765809"/>
              </a:xfrm>
              <a:custGeom>
                <a:avLst/>
                <a:gdLst>
                  <a:gd name="connsiteX0" fmla="*/ 0 w 386239"/>
                  <a:gd name="connsiteY0" fmla="*/ 765810 h 765809"/>
                  <a:gd name="connsiteX1" fmla="*/ 386239 w 386239"/>
                  <a:gd name="connsiteY1" fmla="*/ 379571 h 765809"/>
                  <a:gd name="connsiteX2" fmla="*/ 6573 w 386239"/>
                  <a:gd name="connsiteY2" fmla="*/ 0 h 765809"/>
                </a:gdLst>
                <a:ahLst/>
                <a:cxnLst>
                  <a:cxn ang="0">
                    <a:pos x="connsiteX0" y="connsiteY0"/>
                  </a:cxn>
                  <a:cxn ang="0">
                    <a:pos x="connsiteX1" y="connsiteY1"/>
                  </a:cxn>
                  <a:cxn ang="0">
                    <a:pos x="connsiteX2" y="connsiteY2"/>
                  </a:cxn>
                </a:cxnLst>
                <a:rect l="l" t="t" r="r" b="b"/>
                <a:pathLst>
                  <a:path w="386239" h="765809">
                    <a:moveTo>
                      <a:pt x="0" y="765810"/>
                    </a:moveTo>
                    <a:lnTo>
                      <a:pt x="386239" y="379571"/>
                    </a:lnTo>
                    <a:lnTo>
                      <a:pt x="6573" y="0"/>
                    </a:lnTo>
                  </a:path>
                </a:pathLst>
              </a:custGeom>
              <a:noFill/>
              <a:ln w="62109" cap="flat">
                <a:solidFill>
                  <a:srgbClr val="CC8229"/>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751C809-BF02-4FD1-98B2-AB4E8F7FFAF0}"/>
                  </a:ext>
                </a:extLst>
              </p:cNvPr>
              <p:cNvSpPr/>
              <p:nvPr/>
            </p:nvSpPr>
            <p:spPr>
              <a:xfrm>
                <a:off x="10909172" y="4979860"/>
                <a:ext cx="382905" cy="765333"/>
              </a:xfrm>
              <a:custGeom>
                <a:avLst/>
                <a:gdLst>
                  <a:gd name="connsiteX0" fmla="*/ 382334 w 382905"/>
                  <a:gd name="connsiteY0" fmla="*/ 765334 h 765333"/>
                  <a:gd name="connsiteX1" fmla="*/ 0 w 382905"/>
                  <a:gd name="connsiteY1" fmla="*/ 383000 h 765333"/>
                  <a:gd name="connsiteX2" fmla="*/ 382906 w 382905"/>
                  <a:gd name="connsiteY2" fmla="*/ 0 h 765333"/>
                </a:gdLst>
                <a:ahLst/>
                <a:cxnLst>
                  <a:cxn ang="0">
                    <a:pos x="connsiteX0" y="connsiteY0"/>
                  </a:cxn>
                  <a:cxn ang="0">
                    <a:pos x="connsiteX1" y="connsiteY1"/>
                  </a:cxn>
                  <a:cxn ang="0">
                    <a:pos x="connsiteX2" y="connsiteY2"/>
                  </a:cxn>
                </a:cxnLst>
                <a:rect l="l" t="t" r="r" b="b"/>
                <a:pathLst>
                  <a:path w="382905" h="765333">
                    <a:moveTo>
                      <a:pt x="382334" y="765334"/>
                    </a:moveTo>
                    <a:lnTo>
                      <a:pt x="0" y="383000"/>
                    </a:lnTo>
                    <a:lnTo>
                      <a:pt x="382906" y="0"/>
                    </a:lnTo>
                  </a:path>
                </a:pathLst>
              </a:custGeom>
              <a:noFill/>
              <a:ln w="62109" cap="flat">
                <a:solidFill>
                  <a:srgbClr val="CC8229"/>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758C375F-7787-475E-9E94-3C9705D7CBDE}"/>
                </a:ext>
              </a:extLst>
            </p:cNvPr>
            <p:cNvSpPr/>
            <p:nvPr/>
          </p:nvSpPr>
          <p:spPr>
            <a:xfrm>
              <a:off x="10943938" y="5644514"/>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272725"/>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53BE974-832A-4FF5-8D5C-5E469E235D62}"/>
                </a:ext>
              </a:extLst>
            </p:cNvPr>
            <p:cNvSpPr/>
            <p:nvPr/>
          </p:nvSpPr>
          <p:spPr>
            <a:xfrm>
              <a:off x="10943938" y="5765577"/>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CC8229"/>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337103F-7838-4182-B864-B31F7758190C}"/>
                </a:ext>
              </a:extLst>
            </p:cNvPr>
            <p:cNvSpPr/>
            <p:nvPr/>
          </p:nvSpPr>
          <p:spPr>
            <a:xfrm>
              <a:off x="10943938" y="5886640"/>
              <a:ext cx="242125" cy="120967"/>
            </a:xfrm>
            <a:custGeom>
              <a:avLst/>
              <a:gdLst>
                <a:gd name="connsiteX0" fmla="*/ 0 w 242125"/>
                <a:gd name="connsiteY0" fmla="*/ 120967 h 120967"/>
                <a:gd name="connsiteX1" fmla="*/ 121064 w 242125"/>
                <a:gd name="connsiteY1" fmla="*/ 0 h 120967"/>
                <a:gd name="connsiteX2" fmla="*/ 242126 w 242125"/>
                <a:gd name="connsiteY2" fmla="*/ 120967 h 120967"/>
              </a:gdLst>
              <a:ahLst/>
              <a:cxnLst>
                <a:cxn ang="0">
                  <a:pos x="connsiteX0" y="connsiteY0"/>
                </a:cxn>
                <a:cxn ang="0">
                  <a:pos x="connsiteX1" y="connsiteY1"/>
                </a:cxn>
                <a:cxn ang="0">
                  <a:pos x="connsiteX2" y="connsiteY2"/>
                </a:cxn>
              </a:cxnLst>
              <a:rect l="l" t="t" r="r" b="b"/>
              <a:pathLst>
                <a:path w="242125" h="120967">
                  <a:moveTo>
                    <a:pt x="0" y="120967"/>
                  </a:moveTo>
                  <a:lnTo>
                    <a:pt x="121064" y="0"/>
                  </a:lnTo>
                  <a:lnTo>
                    <a:pt x="242126" y="120967"/>
                  </a:lnTo>
                </a:path>
              </a:pathLst>
            </a:custGeom>
            <a:noFill/>
            <a:ln w="62109" cap="flat">
              <a:solidFill>
                <a:srgbClr val="272725"/>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E51543C-6B87-4BD7-86FF-5ECD81A5D238}"/>
                </a:ext>
              </a:extLst>
            </p:cNvPr>
            <p:cNvSpPr/>
            <p:nvPr/>
          </p:nvSpPr>
          <p:spPr>
            <a:xfrm>
              <a:off x="10943938" y="4965477"/>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272725"/>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3CA53C9-D917-46CC-A5B9-7B9707C53896}"/>
                </a:ext>
              </a:extLst>
            </p:cNvPr>
            <p:cNvSpPr/>
            <p:nvPr/>
          </p:nvSpPr>
          <p:spPr>
            <a:xfrm>
              <a:off x="10943938" y="4844415"/>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CC8229"/>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925658D-8E79-493A-A40F-E1B8818D9F7F}"/>
                </a:ext>
              </a:extLst>
            </p:cNvPr>
            <p:cNvSpPr/>
            <p:nvPr/>
          </p:nvSpPr>
          <p:spPr>
            <a:xfrm>
              <a:off x="10943938" y="4723447"/>
              <a:ext cx="242125" cy="120967"/>
            </a:xfrm>
            <a:custGeom>
              <a:avLst/>
              <a:gdLst>
                <a:gd name="connsiteX0" fmla="*/ 0 w 242125"/>
                <a:gd name="connsiteY0" fmla="*/ 0 h 120967"/>
                <a:gd name="connsiteX1" fmla="*/ 121064 w 242125"/>
                <a:gd name="connsiteY1" fmla="*/ 120968 h 120967"/>
                <a:gd name="connsiteX2" fmla="*/ 242126 w 242125"/>
                <a:gd name="connsiteY2" fmla="*/ 0 h 120967"/>
              </a:gdLst>
              <a:ahLst/>
              <a:cxnLst>
                <a:cxn ang="0">
                  <a:pos x="connsiteX0" y="connsiteY0"/>
                </a:cxn>
                <a:cxn ang="0">
                  <a:pos x="connsiteX1" y="connsiteY1"/>
                </a:cxn>
                <a:cxn ang="0">
                  <a:pos x="connsiteX2" y="connsiteY2"/>
                </a:cxn>
              </a:cxnLst>
              <a:rect l="l" t="t" r="r" b="b"/>
              <a:pathLst>
                <a:path w="242125" h="120967">
                  <a:moveTo>
                    <a:pt x="0" y="0"/>
                  </a:moveTo>
                  <a:lnTo>
                    <a:pt x="121064" y="120968"/>
                  </a:lnTo>
                  <a:lnTo>
                    <a:pt x="242126" y="0"/>
                  </a:lnTo>
                </a:path>
              </a:pathLst>
            </a:custGeom>
            <a:noFill/>
            <a:ln w="62109" cap="flat">
              <a:solidFill>
                <a:srgbClr val="272725"/>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F25B10E-49E6-4DA2-9D3E-8962B1B4AE3F}"/>
                </a:ext>
              </a:extLst>
            </p:cNvPr>
            <p:cNvSpPr/>
            <p:nvPr/>
          </p:nvSpPr>
          <p:spPr>
            <a:xfrm rot="-2700000">
              <a:off x="11009611" y="5306152"/>
              <a:ext cx="110488" cy="110488"/>
            </a:xfrm>
            <a:custGeom>
              <a:avLst/>
              <a:gdLst>
                <a:gd name="connsiteX0" fmla="*/ 0 w 110488"/>
                <a:gd name="connsiteY0" fmla="*/ 0 h 110488"/>
                <a:gd name="connsiteX1" fmla="*/ 110489 w 110488"/>
                <a:gd name="connsiteY1" fmla="*/ 0 h 110488"/>
                <a:gd name="connsiteX2" fmla="*/ 110489 w 110488"/>
                <a:gd name="connsiteY2" fmla="*/ 110489 h 110488"/>
                <a:gd name="connsiteX3" fmla="*/ 0 w 110488"/>
                <a:gd name="connsiteY3" fmla="*/ 110489 h 110488"/>
              </a:gdLst>
              <a:ahLst/>
              <a:cxnLst>
                <a:cxn ang="0">
                  <a:pos x="connsiteX0" y="connsiteY0"/>
                </a:cxn>
                <a:cxn ang="0">
                  <a:pos x="connsiteX1" y="connsiteY1"/>
                </a:cxn>
                <a:cxn ang="0">
                  <a:pos x="connsiteX2" y="connsiteY2"/>
                </a:cxn>
                <a:cxn ang="0">
                  <a:pos x="connsiteX3" y="connsiteY3"/>
                </a:cxn>
              </a:cxnLst>
              <a:rect l="l" t="t" r="r" b="b"/>
              <a:pathLst>
                <a:path w="110488" h="110488">
                  <a:moveTo>
                    <a:pt x="0" y="0"/>
                  </a:moveTo>
                  <a:lnTo>
                    <a:pt x="110489" y="0"/>
                  </a:lnTo>
                  <a:lnTo>
                    <a:pt x="110489" y="110489"/>
                  </a:lnTo>
                  <a:lnTo>
                    <a:pt x="0" y="110489"/>
                  </a:lnTo>
                  <a:close/>
                </a:path>
              </a:pathLst>
            </a:custGeom>
            <a:solidFill>
              <a:srgbClr val="B22D26"/>
            </a:solidFill>
            <a:ln w="9525" cap="flat">
              <a:noFill/>
              <a:prstDash val="solid"/>
              <a:miter/>
            </a:ln>
          </p:spPr>
          <p:txBody>
            <a:bodyPr rtlCol="0" anchor="ctr"/>
            <a:lstStyle/>
            <a:p>
              <a:endParaRPr lang="en-US"/>
            </a:p>
          </p:txBody>
        </p:sp>
      </p:grpSp>
      <p:grpSp>
        <p:nvGrpSpPr>
          <p:cNvPr id="32" name="Graphic 6">
            <a:extLst>
              <a:ext uri="{FF2B5EF4-FFF2-40B4-BE49-F238E27FC236}">
                <a16:creationId xmlns:a16="http://schemas.microsoft.com/office/drawing/2014/main" id="{CFD19834-1322-423C-B2BF-D26D44CD943B}"/>
              </a:ext>
            </a:extLst>
          </p:cNvPr>
          <p:cNvGrpSpPr/>
          <p:nvPr/>
        </p:nvGrpSpPr>
        <p:grpSpPr>
          <a:xfrm>
            <a:off x="10149935" y="2488120"/>
            <a:ext cx="1830133" cy="1827085"/>
            <a:chOff x="10149935" y="2488120"/>
            <a:chExt cx="1830133" cy="1827085"/>
          </a:xfrm>
          <a:noFill/>
        </p:grpSpPr>
        <p:sp>
          <p:nvSpPr>
            <p:cNvPr id="33" name="Freeform: Shape 32">
              <a:extLst>
                <a:ext uri="{FF2B5EF4-FFF2-40B4-BE49-F238E27FC236}">
                  <a16:creationId xmlns:a16="http://schemas.microsoft.com/office/drawing/2014/main" id="{179A2FC5-B508-47CE-841E-F8727EF0D91C}"/>
                </a:ext>
              </a:extLst>
            </p:cNvPr>
            <p:cNvSpPr/>
            <p:nvPr/>
          </p:nvSpPr>
          <p:spPr>
            <a:xfrm>
              <a:off x="10839545" y="4086701"/>
              <a:ext cx="455961" cy="228504"/>
            </a:xfrm>
            <a:custGeom>
              <a:avLst/>
              <a:gdLst>
                <a:gd name="connsiteX0" fmla="*/ 0 w 455961"/>
                <a:gd name="connsiteY0" fmla="*/ 228505 h 228504"/>
                <a:gd name="connsiteX1" fmla="*/ 228505 w 455961"/>
                <a:gd name="connsiteY1" fmla="*/ 0 h 228504"/>
                <a:gd name="connsiteX2" fmla="*/ 455962 w 455961"/>
                <a:gd name="connsiteY2" fmla="*/ 227362 h 228504"/>
              </a:gdLst>
              <a:ahLst/>
              <a:cxnLst>
                <a:cxn ang="0">
                  <a:pos x="connsiteX0" y="connsiteY0"/>
                </a:cxn>
                <a:cxn ang="0">
                  <a:pos x="connsiteX1" y="connsiteY1"/>
                </a:cxn>
                <a:cxn ang="0">
                  <a:pos x="connsiteX2" y="connsiteY2"/>
                </a:cxn>
              </a:cxnLst>
              <a:rect l="l" t="t" r="r" b="b"/>
              <a:pathLst>
                <a:path w="455961" h="228504">
                  <a:moveTo>
                    <a:pt x="0" y="228505"/>
                  </a:moveTo>
                  <a:lnTo>
                    <a:pt x="228505" y="0"/>
                  </a:lnTo>
                  <a:lnTo>
                    <a:pt x="455962" y="227362"/>
                  </a:lnTo>
                </a:path>
              </a:pathLst>
            </a:custGeom>
            <a:noFill/>
            <a:ln w="157343" cap="flat">
              <a:solidFill>
                <a:srgbClr val="B22D26"/>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558E281-5ADF-4514-B394-B8691B55972F}"/>
                </a:ext>
              </a:extLst>
            </p:cNvPr>
            <p:cNvSpPr/>
            <p:nvPr/>
          </p:nvSpPr>
          <p:spPr>
            <a:xfrm>
              <a:off x="10149935" y="3175539"/>
              <a:ext cx="228600" cy="456056"/>
            </a:xfrm>
            <a:custGeom>
              <a:avLst/>
              <a:gdLst>
                <a:gd name="connsiteX0" fmla="*/ 0 w 228600"/>
                <a:gd name="connsiteY0" fmla="*/ 0 h 456056"/>
                <a:gd name="connsiteX1" fmla="*/ 228600 w 228600"/>
                <a:gd name="connsiteY1" fmla="*/ 228600 h 456056"/>
                <a:gd name="connsiteX2" fmla="*/ 1238 w 228600"/>
                <a:gd name="connsiteY2" fmla="*/ 456057 h 456056"/>
              </a:gdLst>
              <a:ahLst/>
              <a:cxnLst>
                <a:cxn ang="0">
                  <a:pos x="connsiteX0" y="connsiteY0"/>
                </a:cxn>
                <a:cxn ang="0">
                  <a:pos x="connsiteX1" y="connsiteY1"/>
                </a:cxn>
                <a:cxn ang="0">
                  <a:pos x="connsiteX2" y="connsiteY2"/>
                </a:cxn>
              </a:cxnLst>
              <a:rect l="l" t="t" r="r" b="b"/>
              <a:pathLst>
                <a:path w="228600" h="456056">
                  <a:moveTo>
                    <a:pt x="0" y="0"/>
                  </a:moveTo>
                  <a:lnTo>
                    <a:pt x="228600" y="228600"/>
                  </a:lnTo>
                  <a:lnTo>
                    <a:pt x="1238" y="456057"/>
                  </a:lnTo>
                </a:path>
              </a:pathLst>
            </a:custGeom>
            <a:noFill/>
            <a:ln w="157343" cap="flat">
              <a:solidFill>
                <a:srgbClr val="B22D26"/>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B461DF4-9D4B-41BC-849C-A8097428509A}"/>
                </a:ext>
              </a:extLst>
            </p:cNvPr>
            <p:cNvSpPr/>
            <p:nvPr/>
          </p:nvSpPr>
          <p:spPr>
            <a:xfrm>
              <a:off x="11751468" y="3175539"/>
              <a:ext cx="228600" cy="456056"/>
            </a:xfrm>
            <a:custGeom>
              <a:avLst/>
              <a:gdLst>
                <a:gd name="connsiteX0" fmla="*/ 228600 w 228600"/>
                <a:gd name="connsiteY0" fmla="*/ 0 h 456056"/>
                <a:gd name="connsiteX1" fmla="*/ 0 w 228600"/>
                <a:gd name="connsiteY1" fmla="*/ 228600 h 456056"/>
                <a:gd name="connsiteX2" fmla="*/ 227362 w 228600"/>
                <a:gd name="connsiteY2" fmla="*/ 456057 h 456056"/>
              </a:gdLst>
              <a:ahLst/>
              <a:cxnLst>
                <a:cxn ang="0">
                  <a:pos x="connsiteX0" y="connsiteY0"/>
                </a:cxn>
                <a:cxn ang="0">
                  <a:pos x="connsiteX1" y="connsiteY1"/>
                </a:cxn>
                <a:cxn ang="0">
                  <a:pos x="connsiteX2" y="connsiteY2"/>
                </a:cxn>
              </a:cxnLst>
              <a:rect l="l" t="t" r="r" b="b"/>
              <a:pathLst>
                <a:path w="228600" h="456056">
                  <a:moveTo>
                    <a:pt x="228600" y="0"/>
                  </a:moveTo>
                  <a:lnTo>
                    <a:pt x="0" y="228600"/>
                  </a:lnTo>
                  <a:lnTo>
                    <a:pt x="227362" y="456057"/>
                  </a:lnTo>
                </a:path>
              </a:pathLst>
            </a:custGeom>
            <a:noFill/>
            <a:ln w="157343" cap="flat">
              <a:solidFill>
                <a:srgbClr val="B22D26"/>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050B852-52BA-4586-93E3-ABCF5266A51B}"/>
                </a:ext>
              </a:extLst>
            </p:cNvPr>
            <p:cNvSpPr/>
            <p:nvPr/>
          </p:nvSpPr>
          <p:spPr>
            <a:xfrm>
              <a:off x="10608754" y="3627310"/>
              <a:ext cx="918399" cy="459104"/>
            </a:xfrm>
            <a:custGeom>
              <a:avLst/>
              <a:gdLst>
                <a:gd name="connsiteX0" fmla="*/ 0 w 918399"/>
                <a:gd name="connsiteY0" fmla="*/ 459105 h 459104"/>
                <a:gd name="connsiteX1" fmla="*/ 459200 w 918399"/>
                <a:gd name="connsiteY1" fmla="*/ 0 h 459104"/>
                <a:gd name="connsiteX2" fmla="*/ 918400 w 918399"/>
                <a:gd name="connsiteY2" fmla="*/ 459105 h 459104"/>
              </a:gdLst>
              <a:ahLst/>
              <a:cxnLst>
                <a:cxn ang="0">
                  <a:pos x="connsiteX0" y="connsiteY0"/>
                </a:cxn>
                <a:cxn ang="0">
                  <a:pos x="connsiteX1" y="connsiteY1"/>
                </a:cxn>
                <a:cxn ang="0">
                  <a:pos x="connsiteX2" y="connsiteY2"/>
                </a:cxn>
              </a:cxnLst>
              <a:rect l="l" t="t" r="r" b="b"/>
              <a:pathLst>
                <a:path w="918399" h="459104">
                  <a:moveTo>
                    <a:pt x="0" y="459105"/>
                  </a:moveTo>
                  <a:lnTo>
                    <a:pt x="459200" y="0"/>
                  </a:lnTo>
                  <a:lnTo>
                    <a:pt x="918400" y="459105"/>
                  </a:lnTo>
                </a:path>
              </a:pathLst>
            </a:custGeom>
            <a:noFill/>
            <a:ln w="157343" cap="flat">
              <a:solidFill>
                <a:srgbClr val="272725"/>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8803860-B85D-4FFB-AEF1-4B885DDF4148}"/>
                </a:ext>
              </a:extLst>
            </p:cNvPr>
            <p:cNvSpPr/>
            <p:nvPr/>
          </p:nvSpPr>
          <p:spPr>
            <a:xfrm>
              <a:off x="10839545" y="2488120"/>
              <a:ext cx="455961" cy="227457"/>
            </a:xfrm>
            <a:custGeom>
              <a:avLst/>
              <a:gdLst>
                <a:gd name="connsiteX0" fmla="*/ 0 w 455961"/>
                <a:gd name="connsiteY0" fmla="*/ 32004 h 227457"/>
                <a:gd name="connsiteX1" fmla="*/ 228505 w 455961"/>
                <a:gd name="connsiteY1" fmla="*/ 227457 h 227457"/>
                <a:gd name="connsiteX2" fmla="*/ 455962 w 455961"/>
                <a:gd name="connsiteY2" fmla="*/ 0 h 227457"/>
              </a:gdLst>
              <a:ahLst/>
              <a:cxnLst>
                <a:cxn ang="0">
                  <a:pos x="connsiteX0" y="connsiteY0"/>
                </a:cxn>
                <a:cxn ang="0">
                  <a:pos x="connsiteX1" y="connsiteY1"/>
                </a:cxn>
                <a:cxn ang="0">
                  <a:pos x="connsiteX2" y="connsiteY2"/>
                </a:cxn>
              </a:cxnLst>
              <a:rect l="l" t="t" r="r" b="b"/>
              <a:pathLst>
                <a:path w="455961" h="227457">
                  <a:moveTo>
                    <a:pt x="0" y="32004"/>
                  </a:moveTo>
                  <a:lnTo>
                    <a:pt x="228505" y="227457"/>
                  </a:lnTo>
                  <a:lnTo>
                    <a:pt x="455962" y="0"/>
                  </a:lnTo>
                </a:path>
              </a:pathLst>
            </a:custGeom>
            <a:noFill/>
            <a:ln w="157343" cap="flat">
              <a:solidFill>
                <a:srgbClr val="B22D26"/>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E9939F3-343C-499D-B16A-632F24765F8C}"/>
                </a:ext>
              </a:extLst>
            </p:cNvPr>
            <p:cNvSpPr/>
            <p:nvPr/>
          </p:nvSpPr>
          <p:spPr>
            <a:xfrm>
              <a:off x="10608754" y="2715767"/>
              <a:ext cx="918399" cy="459200"/>
            </a:xfrm>
            <a:custGeom>
              <a:avLst/>
              <a:gdLst>
                <a:gd name="connsiteX0" fmla="*/ 0 w 918399"/>
                <a:gd name="connsiteY0" fmla="*/ 33147 h 459200"/>
                <a:gd name="connsiteX1" fmla="*/ 459200 w 918399"/>
                <a:gd name="connsiteY1" fmla="*/ 459200 h 459200"/>
                <a:gd name="connsiteX2" fmla="*/ 918400 w 918399"/>
                <a:gd name="connsiteY2" fmla="*/ 0 h 459200"/>
              </a:gdLst>
              <a:ahLst/>
              <a:cxnLst>
                <a:cxn ang="0">
                  <a:pos x="connsiteX0" y="connsiteY0"/>
                </a:cxn>
                <a:cxn ang="0">
                  <a:pos x="connsiteX1" y="connsiteY1"/>
                </a:cxn>
                <a:cxn ang="0">
                  <a:pos x="connsiteX2" y="connsiteY2"/>
                </a:cxn>
              </a:cxnLst>
              <a:rect l="l" t="t" r="r" b="b"/>
              <a:pathLst>
                <a:path w="918399" h="459200">
                  <a:moveTo>
                    <a:pt x="0" y="33147"/>
                  </a:moveTo>
                  <a:lnTo>
                    <a:pt x="459200" y="459200"/>
                  </a:lnTo>
                  <a:lnTo>
                    <a:pt x="918400" y="0"/>
                  </a:lnTo>
                </a:path>
              </a:pathLst>
            </a:custGeom>
            <a:noFill/>
            <a:ln w="157343" cap="flat">
              <a:solidFill>
                <a:srgbClr val="272725"/>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0274F30-C8B8-413A-91F6-E1CF9BD5D252}"/>
                </a:ext>
              </a:extLst>
            </p:cNvPr>
            <p:cNvSpPr/>
            <p:nvPr/>
          </p:nvSpPr>
          <p:spPr>
            <a:xfrm>
              <a:off x="10384440" y="3173920"/>
              <a:ext cx="1365885" cy="682942"/>
            </a:xfrm>
            <a:custGeom>
              <a:avLst/>
              <a:gdLst>
                <a:gd name="connsiteX0" fmla="*/ 0 w 1365885"/>
                <a:gd name="connsiteY0" fmla="*/ 682943 h 682942"/>
                <a:gd name="connsiteX1" fmla="*/ 682943 w 1365885"/>
                <a:gd name="connsiteY1" fmla="*/ 0 h 682942"/>
                <a:gd name="connsiteX2" fmla="*/ 1365885 w 1365885"/>
                <a:gd name="connsiteY2" fmla="*/ 682943 h 682942"/>
              </a:gdLst>
              <a:ahLst/>
              <a:cxnLst>
                <a:cxn ang="0">
                  <a:pos x="connsiteX0" y="connsiteY0"/>
                </a:cxn>
                <a:cxn ang="0">
                  <a:pos x="connsiteX1" y="connsiteY1"/>
                </a:cxn>
                <a:cxn ang="0">
                  <a:pos x="connsiteX2" y="connsiteY2"/>
                </a:cxn>
              </a:cxnLst>
              <a:rect l="l" t="t" r="r" b="b"/>
              <a:pathLst>
                <a:path w="1365885" h="682942">
                  <a:moveTo>
                    <a:pt x="0" y="682943"/>
                  </a:moveTo>
                  <a:lnTo>
                    <a:pt x="682943" y="0"/>
                  </a:lnTo>
                  <a:lnTo>
                    <a:pt x="1365885" y="682943"/>
                  </a:lnTo>
                </a:path>
              </a:pathLst>
            </a:custGeom>
            <a:noFill/>
            <a:ln w="157343" cap="flat">
              <a:solidFill>
                <a:srgbClr val="CC8229"/>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CB1CE37-2482-4751-8E7A-0F606BEFC0EF}"/>
                </a:ext>
              </a:extLst>
            </p:cNvPr>
            <p:cNvSpPr/>
            <p:nvPr/>
          </p:nvSpPr>
          <p:spPr>
            <a:xfrm>
              <a:off x="10385012" y="2951892"/>
              <a:ext cx="1365884" cy="682942"/>
            </a:xfrm>
            <a:custGeom>
              <a:avLst/>
              <a:gdLst>
                <a:gd name="connsiteX0" fmla="*/ 1365884 w 1365884"/>
                <a:gd name="connsiteY0" fmla="*/ 0 h 682942"/>
                <a:gd name="connsiteX1" fmla="*/ 682942 w 1365884"/>
                <a:gd name="connsiteY1" fmla="*/ 682942 h 682942"/>
                <a:gd name="connsiteX2" fmla="*/ 0 w 1365884"/>
                <a:gd name="connsiteY2" fmla="*/ 0 h 682942"/>
              </a:gdLst>
              <a:ahLst/>
              <a:cxnLst>
                <a:cxn ang="0">
                  <a:pos x="connsiteX0" y="connsiteY0"/>
                </a:cxn>
                <a:cxn ang="0">
                  <a:pos x="connsiteX1" y="connsiteY1"/>
                </a:cxn>
                <a:cxn ang="0">
                  <a:pos x="connsiteX2" y="connsiteY2"/>
                </a:cxn>
              </a:cxnLst>
              <a:rect l="l" t="t" r="r" b="b"/>
              <a:pathLst>
                <a:path w="1365884" h="682942">
                  <a:moveTo>
                    <a:pt x="1365884" y="0"/>
                  </a:moveTo>
                  <a:lnTo>
                    <a:pt x="682942" y="682942"/>
                  </a:lnTo>
                  <a:lnTo>
                    <a:pt x="0" y="0"/>
                  </a:lnTo>
                </a:path>
              </a:pathLst>
            </a:custGeom>
            <a:noFill/>
            <a:ln w="157343" cap="flat">
              <a:solidFill>
                <a:srgbClr val="CC8229"/>
              </a:solid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B854C0F-D03C-48B3-A070-B76769E1FC66}"/>
              </a:ext>
            </a:extLst>
          </p:cNvPr>
          <p:cNvSpPr>
            <a:spLocks noGrp="1"/>
          </p:cNvSpPr>
          <p:nvPr>
            <p:ph type="title"/>
          </p:nvPr>
        </p:nvSpPr>
        <p:spPr>
          <a:xfrm>
            <a:off x="485879" y="1427813"/>
            <a:ext cx="5672453" cy="1325563"/>
          </a:xfrm>
        </p:spPr>
        <p:txBody>
          <a:bodyPr/>
          <a:lstStyle>
            <a:lvl1pPr algn="ctr">
              <a:defRPr>
                <a:solidFill>
                  <a:srgbClr val="B22D26"/>
                </a:solidFill>
                <a:latin typeface="Goudy Old Style" panose="02020502050305020303"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B2CB6340-44D6-4A3A-9B9C-8E2AE2F23520}"/>
              </a:ext>
            </a:extLst>
          </p:cNvPr>
          <p:cNvSpPr>
            <a:spLocks noGrp="1"/>
          </p:cNvSpPr>
          <p:nvPr>
            <p:ph type="dt" sz="half" idx="10"/>
          </p:nvPr>
        </p:nvSpPr>
        <p:spPr/>
        <p:txBody>
          <a:bodyPr/>
          <a:lstStyle>
            <a:lvl1pPr>
              <a:defRPr>
                <a:solidFill>
                  <a:srgbClr val="B22D26"/>
                </a:solidFill>
              </a:defRPr>
            </a:lvl1pPr>
          </a:lstStyle>
          <a:p>
            <a:fld id="{E2D74B55-A463-4548-A191-76DF0204BA99}" type="datetime1">
              <a:rPr lang="en-US" smtClean="0"/>
              <a:pPr/>
              <a:t>10/5/2022</a:t>
            </a:fld>
            <a:endParaRPr lang="en-US"/>
          </a:p>
        </p:txBody>
      </p:sp>
      <p:sp>
        <p:nvSpPr>
          <p:cNvPr id="4" name="Footer Placeholder 3">
            <a:extLst>
              <a:ext uri="{FF2B5EF4-FFF2-40B4-BE49-F238E27FC236}">
                <a16:creationId xmlns:a16="http://schemas.microsoft.com/office/drawing/2014/main" id="{DE3F190B-6630-4E16-BB73-B3C2C7F482BB}"/>
              </a:ext>
            </a:extLst>
          </p:cNvPr>
          <p:cNvSpPr>
            <a:spLocks noGrp="1"/>
          </p:cNvSpPr>
          <p:nvPr>
            <p:ph type="ftr" sz="quarter" idx="11"/>
          </p:nvPr>
        </p:nvSpPr>
        <p:spPr/>
        <p:txBody>
          <a:bodyPr/>
          <a:lstStyle>
            <a:lvl1pPr>
              <a:defRPr>
                <a:solidFill>
                  <a:srgbClr val="B22D26"/>
                </a:solidFill>
              </a:defRPr>
            </a:lvl1pPr>
          </a:lstStyle>
          <a:p>
            <a:r>
              <a:rPr lang="en-US"/>
              <a:t>Designed by PoweredTemplate.com</a:t>
            </a:r>
          </a:p>
        </p:txBody>
      </p:sp>
      <p:sp>
        <p:nvSpPr>
          <p:cNvPr id="5" name="Slide Number Placeholder 4">
            <a:extLst>
              <a:ext uri="{FF2B5EF4-FFF2-40B4-BE49-F238E27FC236}">
                <a16:creationId xmlns:a16="http://schemas.microsoft.com/office/drawing/2014/main" id="{7980D96F-D466-4956-8890-C021364CC11F}"/>
              </a:ext>
            </a:extLst>
          </p:cNvPr>
          <p:cNvSpPr>
            <a:spLocks noGrp="1"/>
          </p:cNvSpPr>
          <p:nvPr>
            <p:ph type="sldNum" sz="quarter" idx="12"/>
          </p:nvPr>
        </p:nvSpPr>
        <p:spPr/>
        <p:txBody>
          <a:bodyPr/>
          <a:lstStyle>
            <a:lvl1pPr>
              <a:defRPr>
                <a:solidFill>
                  <a:srgbClr val="B22D26"/>
                </a:solidFill>
              </a:defRPr>
            </a:lvl1pPr>
          </a:lstStyle>
          <a:p>
            <a:fld id="{DEB10764-2E11-4E14-804F-19649829B695}" type="slidenum">
              <a:rPr lang="en-US" smtClean="0"/>
              <a:pPr/>
              <a:t>‹#›</a:t>
            </a:fld>
            <a:endParaRPr lang="en-US"/>
          </a:p>
        </p:txBody>
      </p:sp>
      <p:sp>
        <p:nvSpPr>
          <p:cNvPr id="41" name="Text Placeholder 2">
            <a:extLst>
              <a:ext uri="{FF2B5EF4-FFF2-40B4-BE49-F238E27FC236}">
                <a16:creationId xmlns:a16="http://schemas.microsoft.com/office/drawing/2014/main" id="{3E0E0F13-098A-434D-B0E4-4044C189BECB}"/>
              </a:ext>
            </a:extLst>
          </p:cNvPr>
          <p:cNvSpPr>
            <a:spLocks noGrp="1"/>
          </p:cNvSpPr>
          <p:nvPr>
            <p:ph type="body" idx="1"/>
          </p:nvPr>
        </p:nvSpPr>
        <p:spPr>
          <a:xfrm>
            <a:off x="485879" y="2962278"/>
            <a:ext cx="5672453" cy="582470"/>
          </a:xfrm>
        </p:spPr>
        <p:txBody>
          <a:bodyPr>
            <a:normAutofit/>
          </a:bodyPr>
          <a:lstStyle>
            <a:lvl1pPr marL="0" indent="0" algn="ctr">
              <a:buNone/>
              <a:defRPr sz="3200">
                <a:solidFill>
                  <a:srgbClr val="CC8229"/>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2" name="Text Placeholder 3">
            <a:extLst>
              <a:ext uri="{FF2B5EF4-FFF2-40B4-BE49-F238E27FC236}">
                <a16:creationId xmlns:a16="http://schemas.microsoft.com/office/drawing/2014/main" id="{8F99E8C9-AD72-4C85-9537-6DF58C2D1BCB}"/>
              </a:ext>
            </a:extLst>
          </p:cNvPr>
          <p:cNvSpPr>
            <a:spLocks noGrp="1"/>
          </p:cNvSpPr>
          <p:nvPr>
            <p:ph type="body" sz="half" idx="2"/>
          </p:nvPr>
        </p:nvSpPr>
        <p:spPr>
          <a:xfrm>
            <a:off x="485759" y="3849006"/>
            <a:ext cx="5678704" cy="965294"/>
          </a:xfrm>
        </p:spPr>
        <p:txBody>
          <a:bodyPr>
            <a:normAutofit/>
          </a:bodyPr>
          <a:lstStyle>
            <a:lvl1pPr marL="0" indent="0" algn="ctr">
              <a:buNone/>
              <a:defRPr sz="2000">
                <a:solidFill>
                  <a:srgbClr val="272725"/>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6" name="Picture Placeholder 45">
            <a:extLst>
              <a:ext uri="{FF2B5EF4-FFF2-40B4-BE49-F238E27FC236}">
                <a16:creationId xmlns:a16="http://schemas.microsoft.com/office/drawing/2014/main" id="{3F173EA6-E1B9-405A-A52E-3FD48EBCF48C}"/>
              </a:ext>
            </a:extLst>
          </p:cNvPr>
          <p:cNvSpPr>
            <a:spLocks noGrp="1"/>
          </p:cNvSpPr>
          <p:nvPr>
            <p:ph type="pic" sz="quarter" idx="13"/>
          </p:nvPr>
        </p:nvSpPr>
        <p:spPr>
          <a:xfrm>
            <a:off x="6567745" y="1615215"/>
            <a:ext cx="3407854" cy="3407854"/>
          </a:xfrm>
          <a:custGeom>
            <a:avLst/>
            <a:gdLst>
              <a:gd name="connsiteX0" fmla="*/ 1703927 w 3407854"/>
              <a:gd name="connsiteY0" fmla="*/ 0 h 3407854"/>
              <a:gd name="connsiteX1" fmla="*/ 3407854 w 3407854"/>
              <a:gd name="connsiteY1" fmla="*/ 1703927 h 3407854"/>
              <a:gd name="connsiteX2" fmla="*/ 1703927 w 3407854"/>
              <a:gd name="connsiteY2" fmla="*/ 3407854 h 3407854"/>
              <a:gd name="connsiteX3" fmla="*/ 0 w 3407854"/>
              <a:gd name="connsiteY3" fmla="*/ 1703927 h 3407854"/>
              <a:gd name="connsiteX4" fmla="*/ 1703927 w 3407854"/>
              <a:gd name="connsiteY4" fmla="*/ 0 h 340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7854" h="3407854">
                <a:moveTo>
                  <a:pt x="1703927" y="0"/>
                </a:moveTo>
                <a:cubicBezTo>
                  <a:pt x="2644980" y="0"/>
                  <a:pt x="3407854" y="762874"/>
                  <a:pt x="3407854" y="1703927"/>
                </a:cubicBezTo>
                <a:cubicBezTo>
                  <a:pt x="3407854" y="2644980"/>
                  <a:pt x="2644980" y="3407854"/>
                  <a:pt x="1703927" y="3407854"/>
                </a:cubicBezTo>
                <a:cubicBezTo>
                  <a:pt x="762874" y="3407854"/>
                  <a:pt x="0" y="2644980"/>
                  <a:pt x="0" y="1703927"/>
                </a:cubicBezTo>
                <a:cubicBezTo>
                  <a:pt x="0" y="762874"/>
                  <a:pt x="762874" y="0"/>
                  <a:pt x="1703927" y="0"/>
                </a:cubicBezTo>
                <a:close/>
              </a:path>
            </a:pathLst>
          </a:custGeom>
        </p:spPr>
        <p:txBody>
          <a:bodyPr wrap="square">
            <a:noAutofit/>
          </a:bodyPr>
          <a:lstStyle/>
          <a:p>
            <a:endParaRPr lang="en-US"/>
          </a:p>
        </p:txBody>
      </p:sp>
    </p:spTree>
    <p:extLst>
      <p:ext uri="{BB962C8B-B14F-4D97-AF65-F5344CB8AC3E}">
        <p14:creationId xmlns:p14="http://schemas.microsoft.com/office/powerpoint/2010/main" val="348169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E9D7A9"/>
        </a:solidFill>
        <a:effectLst/>
      </p:bgPr>
    </p:bg>
    <p:spTree>
      <p:nvGrpSpPr>
        <p:cNvPr id="1" name=""/>
        <p:cNvGrpSpPr/>
        <p:nvPr/>
      </p:nvGrpSpPr>
      <p:grpSpPr>
        <a:xfrm>
          <a:off x="0" y="0"/>
          <a:ext cx="0" cy="0"/>
          <a:chOff x="0" y="0"/>
          <a:chExt cx="0" cy="0"/>
        </a:xfrm>
      </p:grpSpPr>
      <p:sp>
        <p:nvSpPr>
          <p:cNvPr id="45" name="Picture Placeholder 44">
            <a:extLst>
              <a:ext uri="{FF2B5EF4-FFF2-40B4-BE49-F238E27FC236}">
                <a16:creationId xmlns:a16="http://schemas.microsoft.com/office/drawing/2014/main" id="{2F4726AB-B908-4F0B-974D-D9C324E8923F}"/>
              </a:ext>
            </a:extLst>
          </p:cNvPr>
          <p:cNvSpPr>
            <a:spLocks noGrp="1"/>
          </p:cNvSpPr>
          <p:nvPr>
            <p:ph type="pic" sz="quarter" idx="13"/>
          </p:nvPr>
        </p:nvSpPr>
        <p:spPr>
          <a:xfrm>
            <a:off x="1525903" y="945005"/>
            <a:ext cx="4162968" cy="4957000"/>
          </a:xfrm>
          <a:custGeom>
            <a:avLst/>
            <a:gdLst>
              <a:gd name="connsiteX0" fmla="*/ 693842 w 4162968"/>
              <a:gd name="connsiteY0" fmla="*/ 0 h 4957000"/>
              <a:gd name="connsiteX1" fmla="*/ 3469126 w 4162968"/>
              <a:gd name="connsiteY1" fmla="*/ 0 h 4957000"/>
              <a:gd name="connsiteX2" fmla="*/ 4162968 w 4162968"/>
              <a:gd name="connsiteY2" fmla="*/ 693842 h 4957000"/>
              <a:gd name="connsiteX3" fmla="*/ 4162968 w 4162968"/>
              <a:gd name="connsiteY3" fmla="*/ 4263158 h 4957000"/>
              <a:gd name="connsiteX4" fmla="*/ 3469126 w 4162968"/>
              <a:gd name="connsiteY4" fmla="*/ 4957000 h 4957000"/>
              <a:gd name="connsiteX5" fmla="*/ 693842 w 4162968"/>
              <a:gd name="connsiteY5" fmla="*/ 4957000 h 4957000"/>
              <a:gd name="connsiteX6" fmla="*/ 0 w 4162968"/>
              <a:gd name="connsiteY6" fmla="*/ 4263158 h 4957000"/>
              <a:gd name="connsiteX7" fmla="*/ 0 w 4162968"/>
              <a:gd name="connsiteY7" fmla="*/ 693842 h 4957000"/>
              <a:gd name="connsiteX8" fmla="*/ 693842 w 4162968"/>
              <a:gd name="connsiteY8" fmla="*/ 0 h 495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2968" h="4957000">
                <a:moveTo>
                  <a:pt x="693842" y="0"/>
                </a:moveTo>
                <a:lnTo>
                  <a:pt x="3469126" y="0"/>
                </a:lnTo>
                <a:cubicBezTo>
                  <a:pt x="3852324" y="0"/>
                  <a:pt x="4162968" y="310644"/>
                  <a:pt x="4162968" y="693842"/>
                </a:cubicBezTo>
                <a:lnTo>
                  <a:pt x="4162968" y="4263158"/>
                </a:lnTo>
                <a:cubicBezTo>
                  <a:pt x="4162968" y="4646356"/>
                  <a:pt x="3852324" y="4957000"/>
                  <a:pt x="3469126" y="4957000"/>
                </a:cubicBezTo>
                <a:lnTo>
                  <a:pt x="693842" y="4957000"/>
                </a:lnTo>
                <a:cubicBezTo>
                  <a:pt x="310644" y="4957000"/>
                  <a:pt x="0" y="4646356"/>
                  <a:pt x="0" y="4263158"/>
                </a:cubicBezTo>
                <a:lnTo>
                  <a:pt x="0" y="693842"/>
                </a:lnTo>
                <a:cubicBezTo>
                  <a:pt x="0" y="310644"/>
                  <a:pt x="310644" y="0"/>
                  <a:pt x="693842" y="0"/>
                </a:cubicBezTo>
                <a:close/>
              </a:path>
            </a:pathLst>
          </a:custGeom>
        </p:spPr>
        <p:txBody>
          <a:bodyPr wrap="square">
            <a:noAutofit/>
          </a:bodyPr>
          <a:lstStyle/>
          <a:p>
            <a:endParaRPr lang="en-US"/>
          </a:p>
        </p:txBody>
      </p:sp>
      <p:sp>
        <p:nvSpPr>
          <p:cNvPr id="6" name="Graphic 6">
            <a:extLst>
              <a:ext uri="{FF2B5EF4-FFF2-40B4-BE49-F238E27FC236}">
                <a16:creationId xmlns:a16="http://schemas.microsoft.com/office/drawing/2014/main" id="{CD312A08-825A-4FBB-BE51-F6FF3BB54B5F}"/>
              </a:ext>
            </a:extLst>
          </p:cNvPr>
          <p:cNvSpPr/>
          <p:nvPr userDrawn="1"/>
        </p:nvSpPr>
        <p:spPr>
          <a:xfrm>
            <a:off x="0" y="566737"/>
            <a:ext cx="12191428" cy="9525"/>
          </a:xfrm>
          <a:custGeom>
            <a:avLst/>
            <a:gdLst>
              <a:gd name="connsiteX0" fmla="*/ 12191428 w 12191428"/>
              <a:gd name="connsiteY0" fmla="*/ 0 h 9525"/>
              <a:gd name="connsiteX1" fmla="*/ 0 w 12191428"/>
              <a:gd name="connsiteY1" fmla="*/ 0 h 9525"/>
            </a:gdLst>
            <a:ahLst/>
            <a:cxnLst>
              <a:cxn ang="0">
                <a:pos x="connsiteX0" y="connsiteY0"/>
              </a:cxn>
              <a:cxn ang="0">
                <a:pos x="connsiteX1" y="connsiteY1"/>
              </a:cxn>
            </a:cxnLst>
            <a:rect l="l" t="t" r="r" b="b"/>
            <a:pathLst>
              <a:path w="12191428" h="9525">
                <a:moveTo>
                  <a:pt x="12191428" y="0"/>
                </a:moveTo>
                <a:lnTo>
                  <a:pt x="0" y="0"/>
                </a:lnTo>
              </a:path>
            </a:pathLst>
          </a:custGeom>
          <a:ln w="161995" cap="flat">
            <a:solidFill>
              <a:srgbClr val="272725"/>
            </a:solidFill>
            <a:prstDash val="solid"/>
            <a:miter/>
          </a:ln>
        </p:spPr>
        <p:txBody>
          <a:bodyPr rtlCol="0" anchor="ctr"/>
          <a:lstStyle/>
          <a:p>
            <a:endParaRPr lang="en-US"/>
          </a:p>
        </p:txBody>
      </p:sp>
      <p:sp>
        <p:nvSpPr>
          <p:cNvPr id="7" name="Graphic 6">
            <a:extLst>
              <a:ext uri="{FF2B5EF4-FFF2-40B4-BE49-F238E27FC236}">
                <a16:creationId xmlns:a16="http://schemas.microsoft.com/office/drawing/2014/main" id="{424FAD67-AF08-48CE-954A-43DF290E4FBE}"/>
              </a:ext>
            </a:extLst>
          </p:cNvPr>
          <p:cNvSpPr/>
          <p:nvPr userDrawn="1"/>
        </p:nvSpPr>
        <p:spPr>
          <a:xfrm>
            <a:off x="0" y="6291167"/>
            <a:ext cx="12191809" cy="9525"/>
          </a:xfrm>
          <a:custGeom>
            <a:avLst/>
            <a:gdLst>
              <a:gd name="connsiteX0" fmla="*/ 12191809 w 12191809"/>
              <a:gd name="connsiteY0" fmla="*/ 0 h 9525"/>
              <a:gd name="connsiteX1" fmla="*/ 0 w 12191809"/>
              <a:gd name="connsiteY1" fmla="*/ 0 h 9525"/>
            </a:gdLst>
            <a:ahLst/>
            <a:cxnLst>
              <a:cxn ang="0">
                <a:pos x="connsiteX0" y="connsiteY0"/>
              </a:cxn>
              <a:cxn ang="0">
                <a:pos x="connsiteX1" y="connsiteY1"/>
              </a:cxn>
            </a:cxnLst>
            <a:rect l="l" t="t" r="r" b="b"/>
            <a:pathLst>
              <a:path w="12191809" h="9525">
                <a:moveTo>
                  <a:pt x="12191809" y="0"/>
                </a:moveTo>
                <a:lnTo>
                  <a:pt x="0" y="0"/>
                </a:lnTo>
              </a:path>
            </a:pathLst>
          </a:custGeom>
          <a:ln w="162001" cap="flat">
            <a:solidFill>
              <a:srgbClr val="272725"/>
            </a:solidFill>
            <a:prstDash val="solid"/>
            <a:miter/>
          </a:ln>
        </p:spPr>
        <p:txBody>
          <a:bodyPr rtlCol="0" anchor="ctr"/>
          <a:lstStyle/>
          <a:p>
            <a:endParaRPr lang="en-US"/>
          </a:p>
        </p:txBody>
      </p:sp>
      <p:grpSp>
        <p:nvGrpSpPr>
          <p:cNvPr id="8" name="Graphic 6">
            <a:extLst>
              <a:ext uri="{FF2B5EF4-FFF2-40B4-BE49-F238E27FC236}">
                <a16:creationId xmlns:a16="http://schemas.microsoft.com/office/drawing/2014/main" id="{ACCCBCC9-0C32-4DB6-A7A0-8E78B09312CF}"/>
              </a:ext>
            </a:extLst>
          </p:cNvPr>
          <p:cNvGrpSpPr/>
          <p:nvPr userDrawn="1"/>
        </p:nvGrpSpPr>
        <p:grpSpPr>
          <a:xfrm>
            <a:off x="838200" y="875806"/>
            <a:ext cx="451103" cy="1275969"/>
            <a:chOff x="10839450" y="799909"/>
            <a:chExt cx="451103" cy="1275969"/>
          </a:xfrm>
        </p:grpSpPr>
        <p:grpSp>
          <p:nvGrpSpPr>
            <p:cNvPr id="9" name="Graphic 6">
              <a:extLst>
                <a:ext uri="{FF2B5EF4-FFF2-40B4-BE49-F238E27FC236}">
                  <a16:creationId xmlns:a16="http://schemas.microsoft.com/office/drawing/2014/main" id="{E55891CE-884F-4EDB-91C5-A35FAB338738}"/>
                </a:ext>
              </a:extLst>
            </p:cNvPr>
            <p:cNvGrpSpPr/>
            <p:nvPr/>
          </p:nvGrpSpPr>
          <p:grpSpPr>
            <a:xfrm>
              <a:off x="10839450" y="1060608"/>
              <a:ext cx="451103" cy="760952"/>
              <a:chOff x="10839450" y="1060608"/>
              <a:chExt cx="451103" cy="760952"/>
            </a:xfrm>
            <a:noFill/>
          </p:grpSpPr>
          <p:sp>
            <p:nvSpPr>
              <p:cNvPr id="17" name="Freeform: Shape 16">
                <a:extLst>
                  <a:ext uri="{FF2B5EF4-FFF2-40B4-BE49-F238E27FC236}">
                    <a16:creationId xmlns:a16="http://schemas.microsoft.com/office/drawing/2014/main" id="{0226612F-B390-4CB9-BF8D-256FED58B63D}"/>
                  </a:ext>
                </a:extLst>
              </p:cNvPr>
              <p:cNvSpPr/>
              <p:nvPr/>
            </p:nvSpPr>
            <p:spPr>
              <a:xfrm>
                <a:off x="10906886" y="1060608"/>
                <a:ext cx="383667" cy="760952"/>
              </a:xfrm>
              <a:custGeom>
                <a:avLst/>
                <a:gdLst>
                  <a:gd name="connsiteX0" fmla="*/ 383667 w 383667"/>
                  <a:gd name="connsiteY0" fmla="*/ 0 h 760952"/>
                  <a:gd name="connsiteX1" fmla="*/ 0 w 383667"/>
                  <a:gd name="connsiteY1" fmla="*/ 383762 h 760952"/>
                  <a:gd name="connsiteX2" fmla="*/ 377191 w 383667"/>
                  <a:gd name="connsiteY2" fmla="*/ 760952 h 760952"/>
                </a:gdLst>
                <a:ahLst/>
                <a:cxnLst>
                  <a:cxn ang="0">
                    <a:pos x="connsiteX0" y="connsiteY0"/>
                  </a:cxn>
                  <a:cxn ang="0">
                    <a:pos x="connsiteX1" y="connsiteY1"/>
                  </a:cxn>
                  <a:cxn ang="0">
                    <a:pos x="connsiteX2" y="connsiteY2"/>
                  </a:cxn>
                </a:cxnLst>
                <a:rect l="l" t="t" r="r" b="b"/>
                <a:pathLst>
                  <a:path w="383667" h="760952">
                    <a:moveTo>
                      <a:pt x="383667" y="0"/>
                    </a:moveTo>
                    <a:lnTo>
                      <a:pt x="0" y="383762"/>
                    </a:lnTo>
                    <a:lnTo>
                      <a:pt x="377191" y="760952"/>
                    </a:lnTo>
                  </a:path>
                </a:pathLst>
              </a:custGeom>
              <a:noFill/>
              <a:ln w="61709" cap="flat">
                <a:solidFill>
                  <a:srgbClr val="CC8229"/>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55FCB9B-F2AC-452F-9A4F-07FF8B6D34C1}"/>
                  </a:ext>
                </a:extLst>
              </p:cNvPr>
              <p:cNvSpPr/>
              <p:nvPr/>
            </p:nvSpPr>
            <p:spPr>
              <a:xfrm>
                <a:off x="10839450" y="1060608"/>
                <a:ext cx="380427" cy="760380"/>
              </a:xfrm>
              <a:custGeom>
                <a:avLst/>
                <a:gdLst>
                  <a:gd name="connsiteX0" fmla="*/ 477 w 380427"/>
                  <a:gd name="connsiteY0" fmla="*/ 0 h 760380"/>
                  <a:gd name="connsiteX1" fmla="*/ 380428 w 380427"/>
                  <a:gd name="connsiteY1" fmla="*/ 379952 h 760380"/>
                  <a:gd name="connsiteX2" fmla="*/ 0 w 380427"/>
                  <a:gd name="connsiteY2" fmla="*/ 760381 h 760380"/>
                </a:gdLst>
                <a:ahLst/>
                <a:cxnLst>
                  <a:cxn ang="0">
                    <a:pos x="connsiteX0" y="connsiteY0"/>
                  </a:cxn>
                  <a:cxn ang="0">
                    <a:pos x="connsiteX1" y="connsiteY1"/>
                  </a:cxn>
                  <a:cxn ang="0">
                    <a:pos x="connsiteX2" y="connsiteY2"/>
                  </a:cxn>
                </a:cxnLst>
                <a:rect l="l" t="t" r="r" b="b"/>
                <a:pathLst>
                  <a:path w="380427" h="760380">
                    <a:moveTo>
                      <a:pt x="477" y="0"/>
                    </a:moveTo>
                    <a:lnTo>
                      <a:pt x="380428" y="379952"/>
                    </a:lnTo>
                    <a:lnTo>
                      <a:pt x="0" y="760381"/>
                    </a:lnTo>
                  </a:path>
                </a:pathLst>
              </a:custGeom>
              <a:noFill/>
              <a:ln w="61709" cap="flat">
                <a:solidFill>
                  <a:srgbClr val="CC8229"/>
                </a:solid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0190CDBB-354F-4CD8-8D45-255C6C69F5ED}"/>
                </a:ext>
              </a:extLst>
            </p:cNvPr>
            <p:cNvSpPr/>
            <p:nvPr/>
          </p:nvSpPr>
          <p:spPr>
            <a:xfrm>
              <a:off x="10944797" y="1040415"/>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272725"/>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846872A-BBDE-4B29-AB83-EAD4DE814363}"/>
                </a:ext>
              </a:extLst>
            </p:cNvPr>
            <p:cNvSpPr/>
            <p:nvPr/>
          </p:nvSpPr>
          <p:spPr>
            <a:xfrm>
              <a:off x="10944797" y="920114"/>
              <a:ext cx="240506" cy="120300"/>
            </a:xfrm>
            <a:custGeom>
              <a:avLst/>
              <a:gdLst>
                <a:gd name="connsiteX0" fmla="*/ 240506 w 240506"/>
                <a:gd name="connsiteY0" fmla="*/ 0 h 120300"/>
                <a:gd name="connsiteX1" fmla="*/ 120205 w 240506"/>
                <a:gd name="connsiteY1" fmla="*/ 120301 h 120300"/>
                <a:gd name="connsiteX2" fmla="*/ 0 w 240506"/>
                <a:gd name="connsiteY2" fmla="*/ 0 h 120300"/>
              </a:gdLst>
              <a:ahLst/>
              <a:cxnLst>
                <a:cxn ang="0">
                  <a:pos x="connsiteX0" y="connsiteY0"/>
                </a:cxn>
                <a:cxn ang="0">
                  <a:pos x="connsiteX1" y="connsiteY1"/>
                </a:cxn>
                <a:cxn ang="0">
                  <a:pos x="connsiteX2" y="connsiteY2"/>
                </a:cxn>
              </a:cxnLst>
              <a:rect l="l" t="t" r="r" b="b"/>
              <a:pathLst>
                <a:path w="240506" h="120300">
                  <a:moveTo>
                    <a:pt x="240506" y="0"/>
                  </a:moveTo>
                  <a:lnTo>
                    <a:pt x="120205" y="120301"/>
                  </a:lnTo>
                  <a:lnTo>
                    <a:pt x="0" y="0"/>
                  </a:lnTo>
                </a:path>
              </a:pathLst>
            </a:custGeom>
            <a:noFill/>
            <a:ln w="61709" cap="flat">
              <a:solidFill>
                <a:srgbClr val="CC8229"/>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FA3B98C-3193-472F-89F9-FEF9DDF0F34A}"/>
                </a:ext>
              </a:extLst>
            </p:cNvPr>
            <p:cNvSpPr/>
            <p:nvPr/>
          </p:nvSpPr>
          <p:spPr>
            <a:xfrm>
              <a:off x="10944797" y="799909"/>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272725"/>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6C31EFF-340F-4B20-A514-01729C6CBDD4}"/>
                </a:ext>
              </a:extLst>
            </p:cNvPr>
            <p:cNvSpPr/>
            <p:nvPr/>
          </p:nvSpPr>
          <p:spPr>
            <a:xfrm>
              <a:off x="10944797" y="1715071"/>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272725"/>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CA0D7B3-F397-463A-BBAB-CCED51C8B010}"/>
                </a:ext>
              </a:extLst>
            </p:cNvPr>
            <p:cNvSpPr/>
            <p:nvPr/>
          </p:nvSpPr>
          <p:spPr>
            <a:xfrm>
              <a:off x="10944797" y="1835372"/>
              <a:ext cx="240506" cy="120205"/>
            </a:xfrm>
            <a:custGeom>
              <a:avLst/>
              <a:gdLst>
                <a:gd name="connsiteX0" fmla="*/ 240506 w 240506"/>
                <a:gd name="connsiteY0" fmla="*/ 120205 h 120205"/>
                <a:gd name="connsiteX1" fmla="*/ 120205 w 240506"/>
                <a:gd name="connsiteY1" fmla="*/ 0 h 120205"/>
                <a:gd name="connsiteX2" fmla="*/ 0 w 240506"/>
                <a:gd name="connsiteY2" fmla="*/ 120205 h 120205"/>
              </a:gdLst>
              <a:ahLst/>
              <a:cxnLst>
                <a:cxn ang="0">
                  <a:pos x="connsiteX0" y="connsiteY0"/>
                </a:cxn>
                <a:cxn ang="0">
                  <a:pos x="connsiteX1" y="connsiteY1"/>
                </a:cxn>
                <a:cxn ang="0">
                  <a:pos x="connsiteX2" y="connsiteY2"/>
                </a:cxn>
              </a:cxnLst>
              <a:rect l="l" t="t" r="r" b="b"/>
              <a:pathLst>
                <a:path w="240506" h="120205">
                  <a:moveTo>
                    <a:pt x="240506" y="120205"/>
                  </a:moveTo>
                  <a:lnTo>
                    <a:pt x="120205" y="0"/>
                  </a:lnTo>
                  <a:lnTo>
                    <a:pt x="0" y="120205"/>
                  </a:lnTo>
                </a:path>
              </a:pathLst>
            </a:custGeom>
            <a:noFill/>
            <a:ln w="61709" cap="flat">
              <a:solidFill>
                <a:srgbClr val="CC8229"/>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1267C6E-5B2F-49C5-96B8-C108A83AF1B2}"/>
                </a:ext>
              </a:extLst>
            </p:cNvPr>
            <p:cNvSpPr/>
            <p:nvPr/>
          </p:nvSpPr>
          <p:spPr>
            <a:xfrm>
              <a:off x="10944797" y="1955577"/>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272725"/>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F96754D-3830-47FF-8C2B-DFC43F8A31B1}"/>
                </a:ext>
              </a:extLst>
            </p:cNvPr>
            <p:cNvSpPr/>
            <p:nvPr/>
          </p:nvSpPr>
          <p:spPr>
            <a:xfrm rot="8100000">
              <a:off x="11010189" y="1387042"/>
              <a:ext cx="109822" cy="109822"/>
            </a:xfrm>
            <a:custGeom>
              <a:avLst/>
              <a:gdLst>
                <a:gd name="connsiteX0" fmla="*/ 0 w 109822"/>
                <a:gd name="connsiteY0" fmla="*/ 0 h 109822"/>
                <a:gd name="connsiteX1" fmla="*/ 109823 w 109822"/>
                <a:gd name="connsiteY1" fmla="*/ 0 h 109822"/>
                <a:gd name="connsiteX2" fmla="*/ 109823 w 109822"/>
                <a:gd name="connsiteY2" fmla="*/ 109822 h 109822"/>
                <a:gd name="connsiteX3" fmla="*/ 0 w 109822"/>
                <a:gd name="connsiteY3" fmla="*/ 109822 h 109822"/>
              </a:gdLst>
              <a:ahLst/>
              <a:cxnLst>
                <a:cxn ang="0">
                  <a:pos x="connsiteX0" y="connsiteY0"/>
                </a:cxn>
                <a:cxn ang="0">
                  <a:pos x="connsiteX1" y="connsiteY1"/>
                </a:cxn>
                <a:cxn ang="0">
                  <a:pos x="connsiteX2" y="connsiteY2"/>
                </a:cxn>
                <a:cxn ang="0">
                  <a:pos x="connsiteX3" y="connsiteY3"/>
                </a:cxn>
              </a:cxnLst>
              <a:rect l="l" t="t" r="r" b="b"/>
              <a:pathLst>
                <a:path w="109822" h="109822">
                  <a:moveTo>
                    <a:pt x="0" y="0"/>
                  </a:moveTo>
                  <a:lnTo>
                    <a:pt x="109823" y="0"/>
                  </a:lnTo>
                  <a:lnTo>
                    <a:pt x="109823" y="109822"/>
                  </a:lnTo>
                  <a:lnTo>
                    <a:pt x="0" y="109822"/>
                  </a:lnTo>
                  <a:close/>
                </a:path>
              </a:pathLst>
            </a:custGeom>
            <a:solidFill>
              <a:srgbClr val="B22D26"/>
            </a:solidFill>
            <a:ln w="9525" cap="flat">
              <a:noFill/>
              <a:prstDash val="solid"/>
              <a:miter/>
            </a:ln>
          </p:spPr>
          <p:txBody>
            <a:bodyPr rtlCol="0" anchor="ctr"/>
            <a:lstStyle/>
            <a:p>
              <a:endParaRPr lang="en-US"/>
            </a:p>
          </p:txBody>
        </p:sp>
      </p:grpSp>
      <p:grpSp>
        <p:nvGrpSpPr>
          <p:cNvPr id="19" name="Graphic 6">
            <a:extLst>
              <a:ext uri="{FF2B5EF4-FFF2-40B4-BE49-F238E27FC236}">
                <a16:creationId xmlns:a16="http://schemas.microsoft.com/office/drawing/2014/main" id="{9EB90223-0DF3-4A87-9CDE-A277C2299D06}"/>
              </a:ext>
            </a:extLst>
          </p:cNvPr>
          <p:cNvGrpSpPr/>
          <p:nvPr userDrawn="1"/>
        </p:nvGrpSpPr>
        <p:grpSpPr>
          <a:xfrm>
            <a:off x="836675" y="4799344"/>
            <a:ext cx="454152" cy="1284160"/>
            <a:chOff x="10837925" y="4723447"/>
            <a:chExt cx="454152" cy="1284160"/>
          </a:xfrm>
        </p:grpSpPr>
        <p:grpSp>
          <p:nvGrpSpPr>
            <p:cNvPr id="20" name="Graphic 6">
              <a:extLst>
                <a:ext uri="{FF2B5EF4-FFF2-40B4-BE49-F238E27FC236}">
                  <a16:creationId xmlns:a16="http://schemas.microsoft.com/office/drawing/2014/main" id="{D64D8F23-E539-4B73-87D9-C1F4BB9FB549}"/>
                </a:ext>
              </a:extLst>
            </p:cNvPr>
            <p:cNvGrpSpPr/>
            <p:nvPr/>
          </p:nvGrpSpPr>
          <p:grpSpPr>
            <a:xfrm>
              <a:off x="10837925" y="4979384"/>
              <a:ext cx="454152" cy="765809"/>
              <a:chOff x="10837925" y="4979384"/>
              <a:chExt cx="454152" cy="765809"/>
            </a:xfrm>
            <a:noFill/>
          </p:grpSpPr>
          <p:sp>
            <p:nvSpPr>
              <p:cNvPr id="28" name="Freeform: Shape 27">
                <a:extLst>
                  <a:ext uri="{FF2B5EF4-FFF2-40B4-BE49-F238E27FC236}">
                    <a16:creationId xmlns:a16="http://schemas.microsoft.com/office/drawing/2014/main" id="{8445E273-A5A0-43E5-8A59-595EE7EE73C3}"/>
                  </a:ext>
                </a:extLst>
              </p:cNvPr>
              <p:cNvSpPr/>
              <p:nvPr/>
            </p:nvSpPr>
            <p:spPr>
              <a:xfrm>
                <a:off x="10837925" y="4979384"/>
                <a:ext cx="386239" cy="765809"/>
              </a:xfrm>
              <a:custGeom>
                <a:avLst/>
                <a:gdLst>
                  <a:gd name="connsiteX0" fmla="*/ 0 w 386239"/>
                  <a:gd name="connsiteY0" fmla="*/ 765810 h 765809"/>
                  <a:gd name="connsiteX1" fmla="*/ 386239 w 386239"/>
                  <a:gd name="connsiteY1" fmla="*/ 379571 h 765809"/>
                  <a:gd name="connsiteX2" fmla="*/ 6573 w 386239"/>
                  <a:gd name="connsiteY2" fmla="*/ 0 h 765809"/>
                </a:gdLst>
                <a:ahLst/>
                <a:cxnLst>
                  <a:cxn ang="0">
                    <a:pos x="connsiteX0" y="connsiteY0"/>
                  </a:cxn>
                  <a:cxn ang="0">
                    <a:pos x="connsiteX1" y="connsiteY1"/>
                  </a:cxn>
                  <a:cxn ang="0">
                    <a:pos x="connsiteX2" y="connsiteY2"/>
                  </a:cxn>
                </a:cxnLst>
                <a:rect l="l" t="t" r="r" b="b"/>
                <a:pathLst>
                  <a:path w="386239" h="765809">
                    <a:moveTo>
                      <a:pt x="0" y="765810"/>
                    </a:moveTo>
                    <a:lnTo>
                      <a:pt x="386239" y="379571"/>
                    </a:lnTo>
                    <a:lnTo>
                      <a:pt x="6573" y="0"/>
                    </a:lnTo>
                  </a:path>
                </a:pathLst>
              </a:custGeom>
              <a:noFill/>
              <a:ln w="62109" cap="flat">
                <a:solidFill>
                  <a:srgbClr val="CC8229"/>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A261B2D-811F-4C31-9003-82FA23BCDBD3}"/>
                  </a:ext>
                </a:extLst>
              </p:cNvPr>
              <p:cNvSpPr/>
              <p:nvPr/>
            </p:nvSpPr>
            <p:spPr>
              <a:xfrm>
                <a:off x="10909172" y="4979860"/>
                <a:ext cx="382905" cy="765333"/>
              </a:xfrm>
              <a:custGeom>
                <a:avLst/>
                <a:gdLst>
                  <a:gd name="connsiteX0" fmla="*/ 382334 w 382905"/>
                  <a:gd name="connsiteY0" fmla="*/ 765334 h 765333"/>
                  <a:gd name="connsiteX1" fmla="*/ 0 w 382905"/>
                  <a:gd name="connsiteY1" fmla="*/ 383000 h 765333"/>
                  <a:gd name="connsiteX2" fmla="*/ 382906 w 382905"/>
                  <a:gd name="connsiteY2" fmla="*/ 0 h 765333"/>
                </a:gdLst>
                <a:ahLst/>
                <a:cxnLst>
                  <a:cxn ang="0">
                    <a:pos x="connsiteX0" y="connsiteY0"/>
                  </a:cxn>
                  <a:cxn ang="0">
                    <a:pos x="connsiteX1" y="connsiteY1"/>
                  </a:cxn>
                  <a:cxn ang="0">
                    <a:pos x="connsiteX2" y="connsiteY2"/>
                  </a:cxn>
                </a:cxnLst>
                <a:rect l="l" t="t" r="r" b="b"/>
                <a:pathLst>
                  <a:path w="382905" h="765333">
                    <a:moveTo>
                      <a:pt x="382334" y="765334"/>
                    </a:moveTo>
                    <a:lnTo>
                      <a:pt x="0" y="383000"/>
                    </a:lnTo>
                    <a:lnTo>
                      <a:pt x="382906" y="0"/>
                    </a:lnTo>
                  </a:path>
                </a:pathLst>
              </a:custGeom>
              <a:noFill/>
              <a:ln w="62109" cap="flat">
                <a:solidFill>
                  <a:srgbClr val="CC8229"/>
                </a:solid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7DA60ADB-7B50-45A6-A412-9977BE334B3C}"/>
                </a:ext>
              </a:extLst>
            </p:cNvPr>
            <p:cNvSpPr/>
            <p:nvPr/>
          </p:nvSpPr>
          <p:spPr>
            <a:xfrm>
              <a:off x="10943938" y="5644514"/>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272725"/>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F9CE9CD-8FBA-4E87-8CB6-369002B231BE}"/>
                </a:ext>
              </a:extLst>
            </p:cNvPr>
            <p:cNvSpPr/>
            <p:nvPr/>
          </p:nvSpPr>
          <p:spPr>
            <a:xfrm>
              <a:off x="10943938" y="5765577"/>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CC8229"/>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1FEE8B0-E20D-44F1-8E9F-27750D11D731}"/>
                </a:ext>
              </a:extLst>
            </p:cNvPr>
            <p:cNvSpPr/>
            <p:nvPr/>
          </p:nvSpPr>
          <p:spPr>
            <a:xfrm>
              <a:off x="10943938" y="5886640"/>
              <a:ext cx="242125" cy="120967"/>
            </a:xfrm>
            <a:custGeom>
              <a:avLst/>
              <a:gdLst>
                <a:gd name="connsiteX0" fmla="*/ 0 w 242125"/>
                <a:gd name="connsiteY0" fmla="*/ 120967 h 120967"/>
                <a:gd name="connsiteX1" fmla="*/ 121064 w 242125"/>
                <a:gd name="connsiteY1" fmla="*/ 0 h 120967"/>
                <a:gd name="connsiteX2" fmla="*/ 242126 w 242125"/>
                <a:gd name="connsiteY2" fmla="*/ 120967 h 120967"/>
              </a:gdLst>
              <a:ahLst/>
              <a:cxnLst>
                <a:cxn ang="0">
                  <a:pos x="connsiteX0" y="connsiteY0"/>
                </a:cxn>
                <a:cxn ang="0">
                  <a:pos x="connsiteX1" y="connsiteY1"/>
                </a:cxn>
                <a:cxn ang="0">
                  <a:pos x="connsiteX2" y="connsiteY2"/>
                </a:cxn>
              </a:cxnLst>
              <a:rect l="l" t="t" r="r" b="b"/>
              <a:pathLst>
                <a:path w="242125" h="120967">
                  <a:moveTo>
                    <a:pt x="0" y="120967"/>
                  </a:moveTo>
                  <a:lnTo>
                    <a:pt x="121064" y="0"/>
                  </a:lnTo>
                  <a:lnTo>
                    <a:pt x="242126" y="120967"/>
                  </a:lnTo>
                </a:path>
              </a:pathLst>
            </a:custGeom>
            <a:noFill/>
            <a:ln w="62109" cap="flat">
              <a:solidFill>
                <a:srgbClr val="272725"/>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2DAA416-45BF-4A87-A32B-38325A419F81}"/>
                </a:ext>
              </a:extLst>
            </p:cNvPr>
            <p:cNvSpPr/>
            <p:nvPr/>
          </p:nvSpPr>
          <p:spPr>
            <a:xfrm>
              <a:off x="10943938" y="4965477"/>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272725"/>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DEF65B6-34F6-48C3-AA82-2BB4B0DE97F9}"/>
                </a:ext>
              </a:extLst>
            </p:cNvPr>
            <p:cNvSpPr/>
            <p:nvPr/>
          </p:nvSpPr>
          <p:spPr>
            <a:xfrm>
              <a:off x="10943938" y="4844415"/>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CC8229"/>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8B5C47A5-E24C-4FA6-B99B-0957F1C39CD5}"/>
                </a:ext>
              </a:extLst>
            </p:cNvPr>
            <p:cNvSpPr/>
            <p:nvPr/>
          </p:nvSpPr>
          <p:spPr>
            <a:xfrm>
              <a:off x="10943938" y="4723447"/>
              <a:ext cx="242125" cy="120967"/>
            </a:xfrm>
            <a:custGeom>
              <a:avLst/>
              <a:gdLst>
                <a:gd name="connsiteX0" fmla="*/ 0 w 242125"/>
                <a:gd name="connsiteY0" fmla="*/ 0 h 120967"/>
                <a:gd name="connsiteX1" fmla="*/ 121064 w 242125"/>
                <a:gd name="connsiteY1" fmla="*/ 120968 h 120967"/>
                <a:gd name="connsiteX2" fmla="*/ 242126 w 242125"/>
                <a:gd name="connsiteY2" fmla="*/ 0 h 120967"/>
              </a:gdLst>
              <a:ahLst/>
              <a:cxnLst>
                <a:cxn ang="0">
                  <a:pos x="connsiteX0" y="connsiteY0"/>
                </a:cxn>
                <a:cxn ang="0">
                  <a:pos x="connsiteX1" y="connsiteY1"/>
                </a:cxn>
                <a:cxn ang="0">
                  <a:pos x="connsiteX2" y="connsiteY2"/>
                </a:cxn>
              </a:cxnLst>
              <a:rect l="l" t="t" r="r" b="b"/>
              <a:pathLst>
                <a:path w="242125" h="120967">
                  <a:moveTo>
                    <a:pt x="0" y="0"/>
                  </a:moveTo>
                  <a:lnTo>
                    <a:pt x="121064" y="120968"/>
                  </a:lnTo>
                  <a:lnTo>
                    <a:pt x="242126" y="0"/>
                  </a:lnTo>
                </a:path>
              </a:pathLst>
            </a:custGeom>
            <a:noFill/>
            <a:ln w="62109" cap="flat">
              <a:solidFill>
                <a:srgbClr val="272725"/>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89D0396-5F4E-4C28-B428-5A9FC8112169}"/>
                </a:ext>
              </a:extLst>
            </p:cNvPr>
            <p:cNvSpPr/>
            <p:nvPr/>
          </p:nvSpPr>
          <p:spPr>
            <a:xfrm rot="-2700000">
              <a:off x="11009611" y="5306152"/>
              <a:ext cx="110488" cy="110488"/>
            </a:xfrm>
            <a:custGeom>
              <a:avLst/>
              <a:gdLst>
                <a:gd name="connsiteX0" fmla="*/ 0 w 110488"/>
                <a:gd name="connsiteY0" fmla="*/ 0 h 110488"/>
                <a:gd name="connsiteX1" fmla="*/ 110489 w 110488"/>
                <a:gd name="connsiteY1" fmla="*/ 0 h 110488"/>
                <a:gd name="connsiteX2" fmla="*/ 110489 w 110488"/>
                <a:gd name="connsiteY2" fmla="*/ 110489 h 110488"/>
                <a:gd name="connsiteX3" fmla="*/ 0 w 110488"/>
                <a:gd name="connsiteY3" fmla="*/ 110489 h 110488"/>
              </a:gdLst>
              <a:ahLst/>
              <a:cxnLst>
                <a:cxn ang="0">
                  <a:pos x="connsiteX0" y="connsiteY0"/>
                </a:cxn>
                <a:cxn ang="0">
                  <a:pos x="connsiteX1" y="connsiteY1"/>
                </a:cxn>
                <a:cxn ang="0">
                  <a:pos x="connsiteX2" y="connsiteY2"/>
                </a:cxn>
                <a:cxn ang="0">
                  <a:pos x="connsiteX3" y="connsiteY3"/>
                </a:cxn>
              </a:cxnLst>
              <a:rect l="l" t="t" r="r" b="b"/>
              <a:pathLst>
                <a:path w="110488" h="110488">
                  <a:moveTo>
                    <a:pt x="0" y="0"/>
                  </a:moveTo>
                  <a:lnTo>
                    <a:pt x="110489" y="0"/>
                  </a:lnTo>
                  <a:lnTo>
                    <a:pt x="110489" y="110489"/>
                  </a:lnTo>
                  <a:lnTo>
                    <a:pt x="0" y="110489"/>
                  </a:lnTo>
                  <a:close/>
                </a:path>
              </a:pathLst>
            </a:custGeom>
            <a:solidFill>
              <a:srgbClr val="B22D26"/>
            </a:solid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9AABFF8-9751-4E06-A47A-DA17B7FD787D}"/>
              </a:ext>
            </a:extLst>
          </p:cNvPr>
          <p:cNvSpPr>
            <a:spLocks noGrp="1"/>
          </p:cNvSpPr>
          <p:nvPr>
            <p:ph type="title"/>
          </p:nvPr>
        </p:nvSpPr>
        <p:spPr>
          <a:xfrm>
            <a:off x="5912042" y="1646136"/>
            <a:ext cx="5672453" cy="1325563"/>
          </a:xfrm>
        </p:spPr>
        <p:txBody>
          <a:bodyPr/>
          <a:lstStyle>
            <a:lvl1pPr algn="ctr">
              <a:defRPr>
                <a:solidFill>
                  <a:srgbClr val="B22D26"/>
                </a:solidFill>
                <a:latin typeface="Goudy Old Style" panose="02020502050305020303"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147E94EA-C901-409E-97A3-6067CCBFCE74}"/>
              </a:ext>
            </a:extLst>
          </p:cNvPr>
          <p:cNvSpPr>
            <a:spLocks noGrp="1"/>
          </p:cNvSpPr>
          <p:nvPr>
            <p:ph type="dt" sz="half" idx="10"/>
          </p:nvPr>
        </p:nvSpPr>
        <p:spPr/>
        <p:txBody>
          <a:bodyPr/>
          <a:lstStyle>
            <a:lvl1pPr>
              <a:defRPr>
                <a:solidFill>
                  <a:srgbClr val="B22D26"/>
                </a:solidFill>
              </a:defRPr>
            </a:lvl1pPr>
          </a:lstStyle>
          <a:p>
            <a:fld id="{372F85CB-8FF0-42DE-8A38-C295F78F6080}" type="datetime1">
              <a:rPr lang="en-US" smtClean="0"/>
              <a:pPr/>
              <a:t>10/5/2022</a:t>
            </a:fld>
            <a:endParaRPr lang="en-US" dirty="0"/>
          </a:p>
        </p:txBody>
      </p:sp>
      <p:sp>
        <p:nvSpPr>
          <p:cNvPr id="4" name="Footer Placeholder 3">
            <a:extLst>
              <a:ext uri="{FF2B5EF4-FFF2-40B4-BE49-F238E27FC236}">
                <a16:creationId xmlns:a16="http://schemas.microsoft.com/office/drawing/2014/main" id="{98156BAE-842A-439A-AC65-3040B4074F76}"/>
              </a:ext>
            </a:extLst>
          </p:cNvPr>
          <p:cNvSpPr>
            <a:spLocks noGrp="1"/>
          </p:cNvSpPr>
          <p:nvPr>
            <p:ph type="ftr" sz="quarter" idx="11"/>
          </p:nvPr>
        </p:nvSpPr>
        <p:spPr/>
        <p:txBody>
          <a:bodyPr/>
          <a:lstStyle>
            <a:lvl1pPr>
              <a:defRPr>
                <a:solidFill>
                  <a:srgbClr val="B22D26"/>
                </a:solidFill>
              </a:defRPr>
            </a:lvl1pPr>
          </a:lstStyle>
          <a:p>
            <a:r>
              <a:rPr lang="en-US"/>
              <a:t>Designed by PoweredTemplate.com</a:t>
            </a:r>
          </a:p>
        </p:txBody>
      </p:sp>
      <p:sp>
        <p:nvSpPr>
          <p:cNvPr id="5" name="Slide Number Placeholder 4">
            <a:extLst>
              <a:ext uri="{FF2B5EF4-FFF2-40B4-BE49-F238E27FC236}">
                <a16:creationId xmlns:a16="http://schemas.microsoft.com/office/drawing/2014/main" id="{6B3C3BF6-8E5D-415C-BD8F-0CB2E3DA834F}"/>
              </a:ext>
            </a:extLst>
          </p:cNvPr>
          <p:cNvSpPr>
            <a:spLocks noGrp="1"/>
          </p:cNvSpPr>
          <p:nvPr>
            <p:ph type="sldNum" sz="quarter" idx="12"/>
          </p:nvPr>
        </p:nvSpPr>
        <p:spPr/>
        <p:txBody>
          <a:bodyPr/>
          <a:lstStyle>
            <a:lvl1pPr>
              <a:defRPr>
                <a:solidFill>
                  <a:srgbClr val="B22D26"/>
                </a:solidFill>
              </a:defRPr>
            </a:lvl1pPr>
          </a:lstStyle>
          <a:p>
            <a:fld id="{DEB10764-2E11-4E14-804F-19649829B695}" type="slidenum">
              <a:rPr lang="en-US" smtClean="0"/>
              <a:pPr/>
              <a:t>‹#›</a:t>
            </a:fld>
            <a:endParaRPr lang="en-US"/>
          </a:p>
        </p:txBody>
      </p:sp>
      <p:sp>
        <p:nvSpPr>
          <p:cNvPr id="40" name="Text Placeholder 2">
            <a:extLst>
              <a:ext uri="{FF2B5EF4-FFF2-40B4-BE49-F238E27FC236}">
                <a16:creationId xmlns:a16="http://schemas.microsoft.com/office/drawing/2014/main" id="{50586B90-0F54-4696-BD71-D479D39F975B}"/>
              </a:ext>
            </a:extLst>
          </p:cNvPr>
          <p:cNvSpPr>
            <a:spLocks noGrp="1"/>
          </p:cNvSpPr>
          <p:nvPr>
            <p:ph type="body" idx="1"/>
          </p:nvPr>
        </p:nvSpPr>
        <p:spPr>
          <a:xfrm>
            <a:off x="5912043" y="3223376"/>
            <a:ext cx="5672453" cy="582470"/>
          </a:xfrm>
        </p:spPr>
        <p:txBody>
          <a:bodyPr>
            <a:normAutofit/>
          </a:bodyPr>
          <a:lstStyle>
            <a:lvl1pPr marL="0" indent="0" algn="ctr">
              <a:buNone/>
              <a:defRPr sz="3200">
                <a:solidFill>
                  <a:srgbClr val="CC8229"/>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30" name="Graphic 6">
            <a:extLst>
              <a:ext uri="{FF2B5EF4-FFF2-40B4-BE49-F238E27FC236}">
                <a16:creationId xmlns:a16="http://schemas.microsoft.com/office/drawing/2014/main" id="{ECA1BF04-C7B6-4D61-BAC5-60A7F782FE5D}"/>
              </a:ext>
            </a:extLst>
          </p:cNvPr>
          <p:cNvGrpSpPr/>
          <p:nvPr userDrawn="1"/>
        </p:nvGrpSpPr>
        <p:grpSpPr>
          <a:xfrm>
            <a:off x="148685" y="2564017"/>
            <a:ext cx="1830133" cy="1827085"/>
            <a:chOff x="10149935" y="2488120"/>
            <a:chExt cx="1830133" cy="1827085"/>
          </a:xfrm>
          <a:noFill/>
        </p:grpSpPr>
        <p:sp>
          <p:nvSpPr>
            <p:cNvPr id="31" name="Freeform: Shape 30">
              <a:extLst>
                <a:ext uri="{FF2B5EF4-FFF2-40B4-BE49-F238E27FC236}">
                  <a16:creationId xmlns:a16="http://schemas.microsoft.com/office/drawing/2014/main" id="{A1825B7A-9ECB-4B61-A7E9-56CA7109E806}"/>
                </a:ext>
              </a:extLst>
            </p:cNvPr>
            <p:cNvSpPr/>
            <p:nvPr/>
          </p:nvSpPr>
          <p:spPr>
            <a:xfrm>
              <a:off x="10839545" y="4086701"/>
              <a:ext cx="455961" cy="228504"/>
            </a:xfrm>
            <a:custGeom>
              <a:avLst/>
              <a:gdLst>
                <a:gd name="connsiteX0" fmla="*/ 0 w 455961"/>
                <a:gd name="connsiteY0" fmla="*/ 228505 h 228504"/>
                <a:gd name="connsiteX1" fmla="*/ 228505 w 455961"/>
                <a:gd name="connsiteY1" fmla="*/ 0 h 228504"/>
                <a:gd name="connsiteX2" fmla="*/ 455962 w 455961"/>
                <a:gd name="connsiteY2" fmla="*/ 227362 h 228504"/>
              </a:gdLst>
              <a:ahLst/>
              <a:cxnLst>
                <a:cxn ang="0">
                  <a:pos x="connsiteX0" y="connsiteY0"/>
                </a:cxn>
                <a:cxn ang="0">
                  <a:pos x="connsiteX1" y="connsiteY1"/>
                </a:cxn>
                <a:cxn ang="0">
                  <a:pos x="connsiteX2" y="connsiteY2"/>
                </a:cxn>
              </a:cxnLst>
              <a:rect l="l" t="t" r="r" b="b"/>
              <a:pathLst>
                <a:path w="455961" h="228504">
                  <a:moveTo>
                    <a:pt x="0" y="228505"/>
                  </a:moveTo>
                  <a:lnTo>
                    <a:pt x="228505" y="0"/>
                  </a:lnTo>
                  <a:lnTo>
                    <a:pt x="455962" y="227362"/>
                  </a:lnTo>
                </a:path>
              </a:pathLst>
            </a:custGeom>
            <a:noFill/>
            <a:ln w="157343" cap="flat">
              <a:solidFill>
                <a:srgbClr val="B22D26"/>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6C74FA0-17AC-4C60-87F4-3FB0710C0A2F}"/>
                </a:ext>
              </a:extLst>
            </p:cNvPr>
            <p:cNvSpPr/>
            <p:nvPr/>
          </p:nvSpPr>
          <p:spPr>
            <a:xfrm>
              <a:off x="10149935" y="3175539"/>
              <a:ext cx="228600" cy="456056"/>
            </a:xfrm>
            <a:custGeom>
              <a:avLst/>
              <a:gdLst>
                <a:gd name="connsiteX0" fmla="*/ 0 w 228600"/>
                <a:gd name="connsiteY0" fmla="*/ 0 h 456056"/>
                <a:gd name="connsiteX1" fmla="*/ 228600 w 228600"/>
                <a:gd name="connsiteY1" fmla="*/ 228600 h 456056"/>
                <a:gd name="connsiteX2" fmla="*/ 1238 w 228600"/>
                <a:gd name="connsiteY2" fmla="*/ 456057 h 456056"/>
              </a:gdLst>
              <a:ahLst/>
              <a:cxnLst>
                <a:cxn ang="0">
                  <a:pos x="connsiteX0" y="connsiteY0"/>
                </a:cxn>
                <a:cxn ang="0">
                  <a:pos x="connsiteX1" y="connsiteY1"/>
                </a:cxn>
                <a:cxn ang="0">
                  <a:pos x="connsiteX2" y="connsiteY2"/>
                </a:cxn>
              </a:cxnLst>
              <a:rect l="l" t="t" r="r" b="b"/>
              <a:pathLst>
                <a:path w="228600" h="456056">
                  <a:moveTo>
                    <a:pt x="0" y="0"/>
                  </a:moveTo>
                  <a:lnTo>
                    <a:pt x="228600" y="228600"/>
                  </a:lnTo>
                  <a:lnTo>
                    <a:pt x="1238" y="456057"/>
                  </a:lnTo>
                </a:path>
              </a:pathLst>
            </a:custGeom>
            <a:noFill/>
            <a:ln w="157343" cap="flat">
              <a:solidFill>
                <a:srgbClr val="B22D26"/>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A1C6D75-783A-4A8A-B010-95D285CC70A2}"/>
                </a:ext>
              </a:extLst>
            </p:cNvPr>
            <p:cNvSpPr/>
            <p:nvPr/>
          </p:nvSpPr>
          <p:spPr>
            <a:xfrm>
              <a:off x="11751468" y="3175539"/>
              <a:ext cx="228600" cy="456056"/>
            </a:xfrm>
            <a:custGeom>
              <a:avLst/>
              <a:gdLst>
                <a:gd name="connsiteX0" fmla="*/ 228600 w 228600"/>
                <a:gd name="connsiteY0" fmla="*/ 0 h 456056"/>
                <a:gd name="connsiteX1" fmla="*/ 0 w 228600"/>
                <a:gd name="connsiteY1" fmla="*/ 228600 h 456056"/>
                <a:gd name="connsiteX2" fmla="*/ 227362 w 228600"/>
                <a:gd name="connsiteY2" fmla="*/ 456057 h 456056"/>
              </a:gdLst>
              <a:ahLst/>
              <a:cxnLst>
                <a:cxn ang="0">
                  <a:pos x="connsiteX0" y="connsiteY0"/>
                </a:cxn>
                <a:cxn ang="0">
                  <a:pos x="connsiteX1" y="connsiteY1"/>
                </a:cxn>
                <a:cxn ang="0">
                  <a:pos x="connsiteX2" y="connsiteY2"/>
                </a:cxn>
              </a:cxnLst>
              <a:rect l="l" t="t" r="r" b="b"/>
              <a:pathLst>
                <a:path w="228600" h="456056">
                  <a:moveTo>
                    <a:pt x="228600" y="0"/>
                  </a:moveTo>
                  <a:lnTo>
                    <a:pt x="0" y="228600"/>
                  </a:lnTo>
                  <a:lnTo>
                    <a:pt x="227362" y="456057"/>
                  </a:lnTo>
                </a:path>
              </a:pathLst>
            </a:custGeom>
            <a:noFill/>
            <a:ln w="157343" cap="flat">
              <a:solidFill>
                <a:srgbClr val="B22D26"/>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9340C85-9090-42A2-A6DB-612A8A67D903}"/>
                </a:ext>
              </a:extLst>
            </p:cNvPr>
            <p:cNvSpPr/>
            <p:nvPr/>
          </p:nvSpPr>
          <p:spPr>
            <a:xfrm>
              <a:off x="10608754" y="3627310"/>
              <a:ext cx="918399" cy="459104"/>
            </a:xfrm>
            <a:custGeom>
              <a:avLst/>
              <a:gdLst>
                <a:gd name="connsiteX0" fmla="*/ 0 w 918399"/>
                <a:gd name="connsiteY0" fmla="*/ 459105 h 459104"/>
                <a:gd name="connsiteX1" fmla="*/ 459200 w 918399"/>
                <a:gd name="connsiteY1" fmla="*/ 0 h 459104"/>
                <a:gd name="connsiteX2" fmla="*/ 918400 w 918399"/>
                <a:gd name="connsiteY2" fmla="*/ 459105 h 459104"/>
              </a:gdLst>
              <a:ahLst/>
              <a:cxnLst>
                <a:cxn ang="0">
                  <a:pos x="connsiteX0" y="connsiteY0"/>
                </a:cxn>
                <a:cxn ang="0">
                  <a:pos x="connsiteX1" y="connsiteY1"/>
                </a:cxn>
                <a:cxn ang="0">
                  <a:pos x="connsiteX2" y="connsiteY2"/>
                </a:cxn>
              </a:cxnLst>
              <a:rect l="l" t="t" r="r" b="b"/>
              <a:pathLst>
                <a:path w="918399" h="459104">
                  <a:moveTo>
                    <a:pt x="0" y="459105"/>
                  </a:moveTo>
                  <a:lnTo>
                    <a:pt x="459200" y="0"/>
                  </a:lnTo>
                  <a:lnTo>
                    <a:pt x="918400" y="459105"/>
                  </a:lnTo>
                </a:path>
              </a:pathLst>
            </a:custGeom>
            <a:noFill/>
            <a:ln w="157343" cap="flat">
              <a:solidFill>
                <a:srgbClr val="272725"/>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2A83AA8-00A5-42F1-BBAC-7DF294627E7F}"/>
                </a:ext>
              </a:extLst>
            </p:cNvPr>
            <p:cNvSpPr/>
            <p:nvPr/>
          </p:nvSpPr>
          <p:spPr>
            <a:xfrm>
              <a:off x="10839545" y="2488120"/>
              <a:ext cx="455961" cy="227457"/>
            </a:xfrm>
            <a:custGeom>
              <a:avLst/>
              <a:gdLst>
                <a:gd name="connsiteX0" fmla="*/ 0 w 455961"/>
                <a:gd name="connsiteY0" fmla="*/ 32004 h 227457"/>
                <a:gd name="connsiteX1" fmla="*/ 228505 w 455961"/>
                <a:gd name="connsiteY1" fmla="*/ 227457 h 227457"/>
                <a:gd name="connsiteX2" fmla="*/ 455962 w 455961"/>
                <a:gd name="connsiteY2" fmla="*/ 0 h 227457"/>
              </a:gdLst>
              <a:ahLst/>
              <a:cxnLst>
                <a:cxn ang="0">
                  <a:pos x="connsiteX0" y="connsiteY0"/>
                </a:cxn>
                <a:cxn ang="0">
                  <a:pos x="connsiteX1" y="connsiteY1"/>
                </a:cxn>
                <a:cxn ang="0">
                  <a:pos x="connsiteX2" y="connsiteY2"/>
                </a:cxn>
              </a:cxnLst>
              <a:rect l="l" t="t" r="r" b="b"/>
              <a:pathLst>
                <a:path w="455961" h="227457">
                  <a:moveTo>
                    <a:pt x="0" y="32004"/>
                  </a:moveTo>
                  <a:lnTo>
                    <a:pt x="228505" y="227457"/>
                  </a:lnTo>
                  <a:lnTo>
                    <a:pt x="455962" y="0"/>
                  </a:lnTo>
                </a:path>
              </a:pathLst>
            </a:custGeom>
            <a:noFill/>
            <a:ln w="157343" cap="flat">
              <a:solidFill>
                <a:srgbClr val="B22D26"/>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7E1D07E-5B43-45C9-85AF-7314873FE2EE}"/>
                </a:ext>
              </a:extLst>
            </p:cNvPr>
            <p:cNvSpPr/>
            <p:nvPr/>
          </p:nvSpPr>
          <p:spPr>
            <a:xfrm>
              <a:off x="10608754" y="2715767"/>
              <a:ext cx="918399" cy="459200"/>
            </a:xfrm>
            <a:custGeom>
              <a:avLst/>
              <a:gdLst>
                <a:gd name="connsiteX0" fmla="*/ 0 w 918399"/>
                <a:gd name="connsiteY0" fmla="*/ 33147 h 459200"/>
                <a:gd name="connsiteX1" fmla="*/ 459200 w 918399"/>
                <a:gd name="connsiteY1" fmla="*/ 459200 h 459200"/>
                <a:gd name="connsiteX2" fmla="*/ 918400 w 918399"/>
                <a:gd name="connsiteY2" fmla="*/ 0 h 459200"/>
              </a:gdLst>
              <a:ahLst/>
              <a:cxnLst>
                <a:cxn ang="0">
                  <a:pos x="connsiteX0" y="connsiteY0"/>
                </a:cxn>
                <a:cxn ang="0">
                  <a:pos x="connsiteX1" y="connsiteY1"/>
                </a:cxn>
                <a:cxn ang="0">
                  <a:pos x="connsiteX2" y="connsiteY2"/>
                </a:cxn>
              </a:cxnLst>
              <a:rect l="l" t="t" r="r" b="b"/>
              <a:pathLst>
                <a:path w="918399" h="459200">
                  <a:moveTo>
                    <a:pt x="0" y="33147"/>
                  </a:moveTo>
                  <a:lnTo>
                    <a:pt x="459200" y="459200"/>
                  </a:lnTo>
                  <a:lnTo>
                    <a:pt x="918400" y="0"/>
                  </a:lnTo>
                </a:path>
              </a:pathLst>
            </a:custGeom>
            <a:noFill/>
            <a:ln w="157343" cap="flat">
              <a:solidFill>
                <a:srgbClr val="272725"/>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0B265C3-C7B9-4FD3-9627-66D89763B526}"/>
                </a:ext>
              </a:extLst>
            </p:cNvPr>
            <p:cNvSpPr/>
            <p:nvPr/>
          </p:nvSpPr>
          <p:spPr>
            <a:xfrm>
              <a:off x="10384440" y="3173920"/>
              <a:ext cx="1365885" cy="682942"/>
            </a:xfrm>
            <a:custGeom>
              <a:avLst/>
              <a:gdLst>
                <a:gd name="connsiteX0" fmla="*/ 0 w 1365885"/>
                <a:gd name="connsiteY0" fmla="*/ 682943 h 682942"/>
                <a:gd name="connsiteX1" fmla="*/ 682943 w 1365885"/>
                <a:gd name="connsiteY1" fmla="*/ 0 h 682942"/>
                <a:gd name="connsiteX2" fmla="*/ 1365885 w 1365885"/>
                <a:gd name="connsiteY2" fmla="*/ 682943 h 682942"/>
              </a:gdLst>
              <a:ahLst/>
              <a:cxnLst>
                <a:cxn ang="0">
                  <a:pos x="connsiteX0" y="connsiteY0"/>
                </a:cxn>
                <a:cxn ang="0">
                  <a:pos x="connsiteX1" y="connsiteY1"/>
                </a:cxn>
                <a:cxn ang="0">
                  <a:pos x="connsiteX2" y="connsiteY2"/>
                </a:cxn>
              </a:cxnLst>
              <a:rect l="l" t="t" r="r" b="b"/>
              <a:pathLst>
                <a:path w="1365885" h="682942">
                  <a:moveTo>
                    <a:pt x="0" y="682943"/>
                  </a:moveTo>
                  <a:lnTo>
                    <a:pt x="682943" y="0"/>
                  </a:lnTo>
                  <a:lnTo>
                    <a:pt x="1365885" y="682943"/>
                  </a:lnTo>
                </a:path>
              </a:pathLst>
            </a:custGeom>
            <a:noFill/>
            <a:ln w="157343" cap="flat">
              <a:solidFill>
                <a:srgbClr val="CC8229"/>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837CB24-7F69-4D44-A89D-FC6BEF0B1B93}"/>
                </a:ext>
              </a:extLst>
            </p:cNvPr>
            <p:cNvSpPr/>
            <p:nvPr/>
          </p:nvSpPr>
          <p:spPr>
            <a:xfrm>
              <a:off x="10385012" y="2951892"/>
              <a:ext cx="1365884" cy="682942"/>
            </a:xfrm>
            <a:custGeom>
              <a:avLst/>
              <a:gdLst>
                <a:gd name="connsiteX0" fmla="*/ 1365884 w 1365884"/>
                <a:gd name="connsiteY0" fmla="*/ 0 h 682942"/>
                <a:gd name="connsiteX1" fmla="*/ 682942 w 1365884"/>
                <a:gd name="connsiteY1" fmla="*/ 682942 h 682942"/>
                <a:gd name="connsiteX2" fmla="*/ 0 w 1365884"/>
                <a:gd name="connsiteY2" fmla="*/ 0 h 682942"/>
              </a:gdLst>
              <a:ahLst/>
              <a:cxnLst>
                <a:cxn ang="0">
                  <a:pos x="connsiteX0" y="connsiteY0"/>
                </a:cxn>
                <a:cxn ang="0">
                  <a:pos x="connsiteX1" y="connsiteY1"/>
                </a:cxn>
                <a:cxn ang="0">
                  <a:pos x="connsiteX2" y="connsiteY2"/>
                </a:cxn>
              </a:cxnLst>
              <a:rect l="l" t="t" r="r" b="b"/>
              <a:pathLst>
                <a:path w="1365884" h="682942">
                  <a:moveTo>
                    <a:pt x="1365884" y="0"/>
                  </a:moveTo>
                  <a:lnTo>
                    <a:pt x="682942" y="682942"/>
                  </a:lnTo>
                  <a:lnTo>
                    <a:pt x="0" y="0"/>
                  </a:lnTo>
                </a:path>
              </a:pathLst>
            </a:custGeom>
            <a:noFill/>
            <a:ln w="157343" cap="flat">
              <a:solidFill>
                <a:srgbClr val="CC8229"/>
              </a:solidFill>
              <a:prstDash val="solid"/>
              <a:miter/>
            </a:ln>
          </p:spPr>
          <p:txBody>
            <a:bodyPr rtlCol="0" anchor="ctr"/>
            <a:lstStyle/>
            <a:p>
              <a:endParaRPr lang="en-US"/>
            </a:p>
          </p:txBody>
        </p:sp>
      </p:grpSp>
    </p:spTree>
    <p:extLst>
      <p:ext uri="{BB962C8B-B14F-4D97-AF65-F5344CB8AC3E}">
        <p14:creationId xmlns:p14="http://schemas.microsoft.com/office/powerpoint/2010/main" val="3713105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C2F145-8258-44B6-A70E-A1B2564EC31A}"/>
              </a:ext>
            </a:extLst>
          </p:cNvPr>
          <p:cNvSpPr>
            <a:spLocks noGrp="1"/>
          </p:cNvSpPr>
          <p:nvPr>
            <p:ph type="dt" sz="half" idx="10"/>
          </p:nvPr>
        </p:nvSpPr>
        <p:spPr/>
        <p:txBody>
          <a:bodyPr/>
          <a:lstStyle/>
          <a:p>
            <a:fld id="{CDA4002D-19CD-41B3-97C8-7ACF0A954CED}" type="datetime1">
              <a:rPr lang="en-US" smtClean="0"/>
              <a:t>10/5/2022</a:t>
            </a:fld>
            <a:endParaRPr lang="en-US"/>
          </a:p>
        </p:txBody>
      </p:sp>
      <p:sp>
        <p:nvSpPr>
          <p:cNvPr id="3" name="Footer Placeholder 2">
            <a:extLst>
              <a:ext uri="{FF2B5EF4-FFF2-40B4-BE49-F238E27FC236}">
                <a16:creationId xmlns:a16="http://schemas.microsoft.com/office/drawing/2014/main" id="{B322B4C5-6FE6-4D6C-A652-D5AF7B6442BD}"/>
              </a:ext>
            </a:extLst>
          </p:cNvPr>
          <p:cNvSpPr>
            <a:spLocks noGrp="1"/>
          </p:cNvSpPr>
          <p:nvPr>
            <p:ph type="ftr" sz="quarter" idx="11"/>
          </p:nvPr>
        </p:nvSpPr>
        <p:spPr/>
        <p:txBody>
          <a:bodyPr/>
          <a:lstStyle/>
          <a:p>
            <a:r>
              <a:rPr lang="en-US"/>
              <a:t>Designed by PoweredTemplate.com</a:t>
            </a:r>
          </a:p>
        </p:txBody>
      </p:sp>
      <p:sp>
        <p:nvSpPr>
          <p:cNvPr id="4" name="Slide Number Placeholder 3">
            <a:extLst>
              <a:ext uri="{FF2B5EF4-FFF2-40B4-BE49-F238E27FC236}">
                <a16:creationId xmlns:a16="http://schemas.microsoft.com/office/drawing/2014/main" id="{BF063B9B-5905-40C7-8E85-948C21F4CBD7}"/>
              </a:ext>
            </a:extLst>
          </p:cNvPr>
          <p:cNvSpPr>
            <a:spLocks noGrp="1"/>
          </p:cNvSpPr>
          <p:nvPr>
            <p:ph type="sldNum" sz="quarter" idx="12"/>
          </p:nvPr>
        </p:nvSpPr>
        <p:spPr/>
        <p:txBody>
          <a:bodyPr/>
          <a:lstStyle/>
          <a:p>
            <a:fld id="{DEB10764-2E11-4E14-804F-19649829B695}" type="slidenum">
              <a:rPr lang="en-US" smtClean="0"/>
              <a:t>‹#›</a:t>
            </a:fld>
            <a:endParaRPr lang="en-US"/>
          </a:p>
        </p:txBody>
      </p:sp>
      <p:sp>
        <p:nvSpPr>
          <p:cNvPr id="5" name="Graphic 8">
            <a:extLst>
              <a:ext uri="{FF2B5EF4-FFF2-40B4-BE49-F238E27FC236}">
                <a16:creationId xmlns:a16="http://schemas.microsoft.com/office/drawing/2014/main" id="{FE1EDA7D-E99D-40F4-919B-B55A4073BAE0}"/>
              </a:ext>
            </a:extLst>
          </p:cNvPr>
          <p:cNvSpPr/>
          <p:nvPr userDrawn="1"/>
        </p:nvSpPr>
        <p:spPr>
          <a:xfrm>
            <a:off x="0" y="566737"/>
            <a:ext cx="12191428" cy="9525"/>
          </a:xfrm>
          <a:custGeom>
            <a:avLst/>
            <a:gdLst>
              <a:gd name="connsiteX0" fmla="*/ 12191428 w 12191428"/>
              <a:gd name="connsiteY0" fmla="*/ 0 h 9525"/>
              <a:gd name="connsiteX1" fmla="*/ 0 w 12191428"/>
              <a:gd name="connsiteY1" fmla="*/ 0 h 9525"/>
            </a:gdLst>
            <a:ahLst/>
            <a:cxnLst>
              <a:cxn ang="0">
                <a:pos x="connsiteX0" y="connsiteY0"/>
              </a:cxn>
              <a:cxn ang="0">
                <a:pos x="connsiteX1" y="connsiteY1"/>
              </a:cxn>
            </a:cxnLst>
            <a:rect l="l" t="t" r="r" b="b"/>
            <a:pathLst>
              <a:path w="12191428" h="9525">
                <a:moveTo>
                  <a:pt x="12191428" y="0"/>
                </a:moveTo>
                <a:lnTo>
                  <a:pt x="0" y="0"/>
                </a:lnTo>
              </a:path>
            </a:pathLst>
          </a:custGeom>
          <a:ln w="161995" cap="flat">
            <a:solidFill>
              <a:srgbClr val="CC8229"/>
            </a:solidFill>
            <a:prstDash val="solid"/>
            <a:miter/>
          </a:ln>
        </p:spPr>
        <p:txBody>
          <a:bodyPr rtlCol="0" anchor="ctr"/>
          <a:lstStyle/>
          <a:p>
            <a:endParaRPr lang="en-US"/>
          </a:p>
        </p:txBody>
      </p:sp>
      <p:sp>
        <p:nvSpPr>
          <p:cNvPr id="6" name="Graphic 8">
            <a:extLst>
              <a:ext uri="{FF2B5EF4-FFF2-40B4-BE49-F238E27FC236}">
                <a16:creationId xmlns:a16="http://schemas.microsoft.com/office/drawing/2014/main" id="{0F23A367-7D32-45B1-9AD2-24714102BE00}"/>
              </a:ext>
            </a:extLst>
          </p:cNvPr>
          <p:cNvSpPr/>
          <p:nvPr userDrawn="1"/>
        </p:nvSpPr>
        <p:spPr>
          <a:xfrm>
            <a:off x="0" y="6291167"/>
            <a:ext cx="12191809" cy="9525"/>
          </a:xfrm>
          <a:custGeom>
            <a:avLst/>
            <a:gdLst>
              <a:gd name="connsiteX0" fmla="*/ 12191809 w 12191809"/>
              <a:gd name="connsiteY0" fmla="*/ 0 h 9525"/>
              <a:gd name="connsiteX1" fmla="*/ 0 w 12191809"/>
              <a:gd name="connsiteY1" fmla="*/ 0 h 9525"/>
            </a:gdLst>
            <a:ahLst/>
            <a:cxnLst>
              <a:cxn ang="0">
                <a:pos x="connsiteX0" y="connsiteY0"/>
              </a:cxn>
              <a:cxn ang="0">
                <a:pos x="connsiteX1" y="connsiteY1"/>
              </a:cxn>
            </a:cxnLst>
            <a:rect l="l" t="t" r="r" b="b"/>
            <a:pathLst>
              <a:path w="12191809" h="9525">
                <a:moveTo>
                  <a:pt x="12191809" y="0"/>
                </a:moveTo>
                <a:lnTo>
                  <a:pt x="0" y="0"/>
                </a:lnTo>
              </a:path>
            </a:pathLst>
          </a:custGeom>
          <a:ln w="162001" cap="flat">
            <a:solidFill>
              <a:srgbClr val="CC8229"/>
            </a:solidFill>
            <a:prstDash val="solid"/>
            <a:miter/>
          </a:ln>
        </p:spPr>
        <p:txBody>
          <a:bodyPr rtlCol="0" anchor="ctr"/>
          <a:lstStyle/>
          <a:p>
            <a:endParaRPr lang="en-US"/>
          </a:p>
        </p:txBody>
      </p:sp>
      <p:grpSp>
        <p:nvGrpSpPr>
          <p:cNvPr id="7" name="Graphic 8">
            <a:extLst>
              <a:ext uri="{FF2B5EF4-FFF2-40B4-BE49-F238E27FC236}">
                <a16:creationId xmlns:a16="http://schemas.microsoft.com/office/drawing/2014/main" id="{84C06537-81C8-4214-B966-9380E467E63D}"/>
              </a:ext>
            </a:extLst>
          </p:cNvPr>
          <p:cNvGrpSpPr/>
          <p:nvPr userDrawn="1"/>
        </p:nvGrpSpPr>
        <p:grpSpPr>
          <a:xfrm>
            <a:off x="10839450" y="799909"/>
            <a:ext cx="451103" cy="1275969"/>
            <a:chOff x="10839450" y="799909"/>
            <a:chExt cx="451103" cy="1275969"/>
          </a:xfrm>
        </p:grpSpPr>
        <p:grpSp>
          <p:nvGrpSpPr>
            <p:cNvPr id="8" name="Graphic 8">
              <a:extLst>
                <a:ext uri="{FF2B5EF4-FFF2-40B4-BE49-F238E27FC236}">
                  <a16:creationId xmlns:a16="http://schemas.microsoft.com/office/drawing/2014/main" id="{115FCC79-4C58-486E-897A-56832EE56DEE}"/>
                </a:ext>
              </a:extLst>
            </p:cNvPr>
            <p:cNvGrpSpPr/>
            <p:nvPr/>
          </p:nvGrpSpPr>
          <p:grpSpPr>
            <a:xfrm>
              <a:off x="10839450" y="1060608"/>
              <a:ext cx="451103" cy="760952"/>
              <a:chOff x="10839450" y="1060608"/>
              <a:chExt cx="451103" cy="760952"/>
            </a:xfrm>
            <a:noFill/>
          </p:grpSpPr>
          <p:sp>
            <p:nvSpPr>
              <p:cNvPr id="16" name="Freeform: Shape 15">
                <a:extLst>
                  <a:ext uri="{FF2B5EF4-FFF2-40B4-BE49-F238E27FC236}">
                    <a16:creationId xmlns:a16="http://schemas.microsoft.com/office/drawing/2014/main" id="{8DB385D1-9035-4982-98BA-C18F0633A2A9}"/>
                  </a:ext>
                </a:extLst>
              </p:cNvPr>
              <p:cNvSpPr/>
              <p:nvPr/>
            </p:nvSpPr>
            <p:spPr>
              <a:xfrm>
                <a:off x="10906886" y="1060608"/>
                <a:ext cx="383667" cy="760952"/>
              </a:xfrm>
              <a:custGeom>
                <a:avLst/>
                <a:gdLst>
                  <a:gd name="connsiteX0" fmla="*/ 383667 w 383667"/>
                  <a:gd name="connsiteY0" fmla="*/ 0 h 760952"/>
                  <a:gd name="connsiteX1" fmla="*/ 0 w 383667"/>
                  <a:gd name="connsiteY1" fmla="*/ 383762 h 760952"/>
                  <a:gd name="connsiteX2" fmla="*/ 377191 w 383667"/>
                  <a:gd name="connsiteY2" fmla="*/ 760952 h 760952"/>
                </a:gdLst>
                <a:ahLst/>
                <a:cxnLst>
                  <a:cxn ang="0">
                    <a:pos x="connsiteX0" y="connsiteY0"/>
                  </a:cxn>
                  <a:cxn ang="0">
                    <a:pos x="connsiteX1" y="connsiteY1"/>
                  </a:cxn>
                  <a:cxn ang="0">
                    <a:pos x="connsiteX2" y="connsiteY2"/>
                  </a:cxn>
                </a:cxnLst>
                <a:rect l="l" t="t" r="r" b="b"/>
                <a:pathLst>
                  <a:path w="383667" h="760952">
                    <a:moveTo>
                      <a:pt x="383667" y="0"/>
                    </a:moveTo>
                    <a:lnTo>
                      <a:pt x="0" y="383762"/>
                    </a:lnTo>
                    <a:lnTo>
                      <a:pt x="377191" y="760952"/>
                    </a:lnTo>
                  </a:path>
                </a:pathLst>
              </a:custGeom>
              <a:noFill/>
              <a:ln w="61709" cap="flat">
                <a:solidFill>
                  <a:srgbClr val="CC8229"/>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095EE03-9100-4B6F-89BD-AA1E0FD53D54}"/>
                  </a:ext>
                </a:extLst>
              </p:cNvPr>
              <p:cNvSpPr/>
              <p:nvPr/>
            </p:nvSpPr>
            <p:spPr>
              <a:xfrm>
                <a:off x="10839450" y="1060608"/>
                <a:ext cx="380427" cy="760380"/>
              </a:xfrm>
              <a:custGeom>
                <a:avLst/>
                <a:gdLst>
                  <a:gd name="connsiteX0" fmla="*/ 477 w 380427"/>
                  <a:gd name="connsiteY0" fmla="*/ 0 h 760380"/>
                  <a:gd name="connsiteX1" fmla="*/ 380428 w 380427"/>
                  <a:gd name="connsiteY1" fmla="*/ 379952 h 760380"/>
                  <a:gd name="connsiteX2" fmla="*/ 0 w 380427"/>
                  <a:gd name="connsiteY2" fmla="*/ 760381 h 760380"/>
                </a:gdLst>
                <a:ahLst/>
                <a:cxnLst>
                  <a:cxn ang="0">
                    <a:pos x="connsiteX0" y="connsiteY0"/>
                  </a:cxn>
                  <a:cxn ang="0">
                    <a:pos x="connsiteX1" y="connsiteY1"/>
                  </a:cxn>
                  <a:cxn ang="0">
                    <a:pos x="connsiteX2" y="connsiteY2"/>
                  </a:cxn>
                </a:cxnLst>
                <a:rect l="l" t="t" r="r" b="b"/>
                <a:pathLst>
                  <a:path w="380427" h="760380">
                    <a:moveTo>
                      <a:pt x="477" y="0"/>
                    </a:moveTo>
                    <a:lnTo>
                      <a:pt x="380428" y="379952"/>
                    </a:lnTo>
                    <a:lnTo>
                      <a:pt x="0" y="760381"/>
                    </a:lnTo>
                  </a:path>
                </a:pathLst>
              </a:custGeom>
              <a:noFill/>
              <a:ln w="61709" cap="flat">
                <a:solidFill>
                  <a:srgbClr val="CC8229"/>
                </a:solid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FA97F667-9E29-48B7-A077-71CBD192CC73}"/>
                </a:ext>
              </a:extLst>
            </p:cNvPr>
            <p:cNvSpPr/>
            <p:nvPr/>
          </p:nvSpPr>
          <p:spPr>
            <a:xfrm>
              <a:off x="10944797" y="1040415"/>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E9D7A9"/>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3CF2EFB-BFA4-49E3-BCFD-2D29CE9B20E0}"/>
                </a:ext>
              </a:extLst>
            </p:cNvPr>
            <p:cNvSpPr/>
            <p:nvPr/>
          </p:nvSpPr>
          <p:spPr>
            <a:xfrm>
              <a:off x="10944797" y="920114"/>
              <a:ext cx="240506" cy="120300"/>
            </a:xfrm>
            <a:custGeom>
              <a:avLst/>
              <a:gdLst>
                <a:gd name="connsiteX0" fmla="*/ 240506 w 240506"/>
                <a:gd name="connsiteY0" fmla="*/ 0 h 120300"/>
                <a:gd name="connsiteX1" fmla="*/ 120205 w 240506"/>
                <a:gd name="connsiteY1" fmla="*/ 120301 h 120300"/>
                <a:gd name="connsiteX2" fmla="*/ 0 w 240506"/>
                <a:gd name="connsiteY2" fmla="*/ 0 h 120300"/>
              </a:gdLst>
              <a:ahLst/>
              <a:cxnLst>
                <a:cxn ang="0">
                  <a:pos x="connsiteX0" y="connsiteY0"/>
                </a:cxn>
                <a:cxn ang="0">
                  <a:pos x="connsiteX1" y="connsiteY1"/>
                </a:cxn>
                <a:cxn ang="0">
                  <a:pos x="connsiteX2" y="connsiteY2"/>
                </a:cxn>
              </a:cxnLst>
              <a:rect l="l" t="t" r="r" b="b"/>
              <a:pathLst>
                <a:path w="240506" h="120300">
                  <a:moveTo>
                    <a:pt x="240506" y="0"/>
                  </a:moveTo>
                  <a:lnTo>
                    <a:pt x="120205" y="120301"/>
                  </a:lnTo>
                  <a:lnTo>
                    <a:pt x="0" y="0"/>
                  </a:lnTo>
                </a:path>
              </a:pathLst>
            </a:custGeom>
            <a:noFill/>
            <a:ln w="61709" cap="flat">
              <a:solidFill>
                <a:srgbClr val="CC8229"/>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7033951-523F-410D-869A-2A11670D91BE}"/>
                </a:ext>
              </a:extLst>
            </p:cNvPr>
            <p:cNvSpPr/>
            <p:nvPr/>
          </p:nvSpPr>
          <p:spPr>
            <a:xfrm>
              <a:off x="10944797" y="799909"/>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E9D7A9"/>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447EC60-0EE4-4F34-A15F-9BE481A44480}"/>
                </a:ext>
              </a:extLst>
            </p:cNvPr>
            <p:cNvSpPr/>
            <p:nvPr/>
          </p:nvSpPr>
          <p:spPr>
            <a:xfrm>
              <a:off x="10944797" y="1715071"/>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E9D7A9"/>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30476DF-0174-4D3E-8ECF-2AEFEA07FE33}"/>
                </a:ext>
              </a:extLst>
            </p:cNvPr>
            <p:cNvSpPr/>
            <p:nvPr/>
          </p:nvSpPr>
          <p:spPr>
            <a:xfrm>
              <a:off x="10944797" y="1835372"/>
              <a:ext cx="240506" cy="120205"/>
            </a:xfrm>
            <a:custGeom>
              <a:avLst/>
              <a:gdLst>
                <a:gd name="connsiteX0" fmla="*/ 240506 w 240506"/>
                <a:gd name="connsiteY0" fmla="*/ 120205 h 120205"/>
                <a:gd name="connsiteX1" fmla="*/ 120205 w 240506"/>
                <a:gd name="connsiteY1" fmla="*/ 0 h 120205"/>
                <a:gd name="connsiteX2" fmla="*/ 0 w 240506"/>
                <a:gd name="connsiteY2" fmla="*/ 120205 h 120205"/>
              </a:gdLst>
              <a:ahLst/>
              <a:cxnLst>
                <a:cxn ang="0">
                  <a:pos x="connsiteX0" y="connsiteY0"/>
                </a:cxn>
                <a:cxn ang="0">
                  <a:pos x="connsiteX1" y="connsiteY1"/>
                </a:cxn>
                <a:cxn ang="0">
                  <a:pos x="connsiteX2" y="connsiteY2"/>
                </a:cxn>
              </a:cxnLst>
              <a:rect l="l" t="t" r="r" b="b"/>
              <a:pathLst>
                <a:path w="240506" h="120205">
                  <a:moveTo>
                    <a:pt x="240506" y="120205"/>
                  </a:moveTo>
                  <a:lnTo>
                    <a:pt x="120205" y="0"/>
                  </a:lnTo>
                  <a:lnTo>
                    <a:pt x="0" y="120205"/>
                  </a:lnTo>
                </a:path>
              </a:pathLst>
            </a:custGeom>
            <a:noFill/>
            <a:ln w="61709" cap="flat">
              <a:solidFill>
                <a:srgbClr val="CC8229"/>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A50F152-675A-4482-942F-FCCCBF81D0A5}"/>
                </a:ext>
              </a:extLst>
            </p:cNvPr>
            <p:cNvSpPr/>
            <p:nvPr/>
          </p:nvSpPr>
          <p:spPr>
            <a:xfrm>
              <a:off x="10944797" y="1955577"/>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E9D7A9"/>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E1F3CC1-F8D5-4F01-B9F3-AC10D1ECD15B}"/>
                </a:ext>
              </a:extLst>
            </p:cNvPr>
            <p:cNvSpPr/>
            <p:nvPr/>
          </p:nvSpPr>
          <p:spPr>
            <a:xfrm rot="8100000">
              <a:off x="11010189" y="1387042"/>
              <a:ext cx="109822" cy="109822"/>
            </a:xfrm>
            <a:custGeom>
              <a:avLst/>
              <a:gdLst>
                <a:gd name="connsiteX0" fmla="*/ 0 w 109822"/>
                <a:gd name="connsiteY0" fmla="*/ 0 h 109822"/>
                <a:gd name="connsiteX1" fmla="*/ 109823 w 109822"/>
                <a:gd name="connsiteY1" fmla="*/ 0 h 109822"/>
                <a:gd name="connsiteX2" fmla="*/ 109823 w 109822"/>
                <a:gd name="connsiteY2" fmla="*/ 109822 h 109822"/>
                <a:gd name="connsiteX3" fmla="*/ 0 w 109822"/>
                <a:gd name="connsiteY3" fmla="*/ 109822 h 109822"/>
              </a:gdLst>
              <a:ahLst/>
              <a:cxnLst>
                <a:cxn ang="0">
                  <a:pos x="connsiteX0" y="connsiteY0"/>
                </a:cxn>
                <a:cxn ang="0">
                  <a:pos x="connsiteX1" y="connsiteY1"/>
                </a:cxn>
                <a:cxn ang="0">
                  <a:pos x="connsiteX2" y="connsiteY2"/>
                </a:cxn>
                <a:cxn ang="0">
                  <a:pos x="connsiteX3" y="connsiteY3"/>
                </a:cxn>
              </a:cxnLst>
              <a:rect l="l" t="t" r="r" b="b"/>
              <a:pathLst>
                <a:path w="109822" h="109822">
                  <a:moveTo>
                    <a:pt x="0" y="0"/>
                  </a:moveTo>
                  <a:lnTo>
                    <a:pt x="109823" y="0"/>
                  </a:lnTo>
                  <a:lnTo>
                    <a:pt x="109823" y="109822"/>
                  </a:lnTo>
                  <a:lnTo>
                    <a:pt x="0" y="109822"/>
                  </a:lnTo>
                  <a:close/>
                </a:path>
              </a:pathLst>
            </a:custGeom>
            <a:solidFill>
              <a:srgbClr val="B22D26"/>
            </a:solidFill>
            <a:ln w="9525" cap="flat">
              <a:noFill/>
              <a:prstDash val="solid"/>
              <a:miter/>
            </a:ln>
          </p:spPr>
          <p:txBody>
            <a:bodyPr rtlCol="0" anchor="ctr"/>
            <a:lstStyle/>
            <a:p>
              <a:endParaRPr lang="en-US"/>
            </a:p>
          </p:txBody>
        </p:sp>
      </p:grpSp>
      <p:grpSp>
        <p:nvGrpSpPr>
          <p:cNvPr id="18" name="Graphic 8">
            <a:extLst>
              <a:ext uri="{FF2B5EF4-FFF2-40B4-BE49-F238E27FC236}">
                <a16:creationId xmlns:a16="http://schemas.microsoft.com/office/drawing/2014/main" id="{3CCE5E52-A2FA-4FFA-8AFB-BB2C4BA96872}"/>
              </a:ext>
            </a:extLst>
          </p:cNvPr>
          <p:cNvGrpSpPr/>
          <p:nvPr userDrawn="1"/>
        </p:nvGrpSpPr>
        <p:grpSpPr>
          <a:xfrm>
            <a:off x="10837925" y="4723447"/>
            <a:ext cx="454152" cy="1284160"/>
            <a:chOff x="10837925" y="4723447"/>
            <a:chExt cx="454152" cy="1284160"/>
          </a:xfrm>
        </p:grpSpPr>
        <p:grpSp>
          <p:nvGrpSpPr>
            <p:cNvPr id="19" name="Graphic 8">
              <a:extLst>
                <a:ext uri="{FF2B5EF4-FFF2-40B4-BE49-F238E27FC236}">
                  <a16:creationId xmlns:a16="http://schemas.microsoft.com/office/drawing/2014/main" id="{6FB0D896-05B2-403B-904C-6A595593C8ED}"/>
                </a:ext>
              </a:extLst>
            </p:cNvPr>
            <p:cNvGrpSpPr/>
            <p:nvPr/>
          </p:nvGrpSpPr>
          <p:grpSpPr>
            <a:xfrm>
              <a:off x="10837925" y="4979384"/>
              <a:ext cx="454152" cy="765809"/>
              <a:chOff x="10837925" y="4979384"/>
              <a:chExt cx="454152" cy="765809"/>
            </a:xfrm>
            <a:noFill/>
          </p:grpSpPr>
          <p:sp>
            <p:nvSpPr>
              <p:cNvPr id="27" name="Freeform: Shape 26">
                <a:extLst>
                  <a:ext uri="{FF2B5EF4-FFF2-40B4-BE49-F238E27FC236}">
                    <a16:creationId xmlns:a16="http://schemas.microsoft.com/office/drawing/2014/main" id="{51574B3F-A9DD-425B-8B7F-EB8B9C8E0205}"/>
                  </a:ext>
                </a:extLst>
              </p:cNvPr>
              <p:cNvSpPr/>
              <p:nvPr/>
            </p:nvSpPr>
            <p:spPr>
              <a:xfrm>
                <a:off x="10837925" y="4979384"/>
                <a:ext cx="386239" cy="765809"/>
              </a:xfrm>
              <a:custGeom>
                <a:avLst/>
                <a:gdLst>
                  <a:gd name="connsiteX0" fmla="*/ 0 w 386239"/>
                  <a:gd name="connsiteY0" fmla="*/ 765810 h 765809"/>
                  <a:gd name="connsiteX1" fmla="*/ 386239 w 386239"/>
                  <a:gd name="connsiteY1" fmla="*/ 379571 h 765809"/>
                  <a:gd name="connsiteX2" fmla="*/ 6573 w 386239"/>
                  <a:gd name="connsiteY2" fmla="*/ 0 h 765809"/>
                </a:gdLst>
                <a:ahLst/>
                <a:cxnLst>
                  <a:cxn ang="0">
                    <a:pos x="connsiteX0" y="connsiteY0"/>
                  </a:cxn>
                  <a:cxn ang="0">
                    <a:pos x="connsiteX1" y="connsiteY1"/>
                  </a:cxn>
                  <a:cxn ang="0">
                    <a:pos x="connsiteX2" y="connsiteY2"/>
                  </a:cxn>
                </a:cxnLst>
                <a:rect l="l" t="t" r="r" b="b"/>
                <a:pathLst>
                  <a:path w="386239" h="765809">
                    <a:moveTo>
                      <a:pt x="0" y="765810"/>
                    </a:moveTo>
                    <a:lnTo>
                      <a:pt x="386239" y="379571"/>
                    </a:lnTo>
                    <a:lnTo>
                      <a:pt x="6573" y="0"/>
                    </a:lnTo>
                  </a:path>
                </a:pathLst>
              </a:custGeom>
              <a:noFill/>
              <a:ln w="62109" cap="flat">
                <a:solidFill>
                  <a:srgbClr val="CC8229"/>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8DE2007-E41A-43CE-85EB-6C8C2246781B}"/>
                  </a:ext>
                </a:extLst>
              </p:cNvPr>
              <p:cNvSpPr/>
              <p:nvPr/>
            </p:nvSpPr>
            <p:spPr>
              <a:xfrm>
                <a:off x="10909172" y="4979860"/>
                <a:ext cx="382905" cy="765333"/>
              </a:xfrm>
              <a:custGeom>
                <a:avLst/>
                <a:gdLst>
                  <a:gd name="connsiteX0" fmla="*/ 382334 w 382905"/>
                  <a:gd name="connsiteY0" fmla="*/ 765334 h 765333"/>
                  <a:gd name="connsiteX1" fmla="*/ 0 w 382905"/>
                  <a:gd name="connsiteY1" fmla="*/ 383000 h 765333"/>
                  <a:gd name="connsiteX2" fmla="*/ 382906 w 382905"/>
                  <a:gd name="connsiteY2" fmla="*/ 0 h 765333"/>
                </a:gdLst>
                <a:ahLst/>
                <a:cxnLst>
                  <a:cxn ang="0">
                    <a:pos x="connsiteX0" y="connsiteY0"/>
                  </a:cxn>
                  <a:cxn ang="0">
                    <a:pos x="connsiteX1" y="connsiteY1"/>
                  </a:cxn>
                  <a:cxn ang="0">
                    <a:pos x="connsiteX2" y="connsiteY2"/>
                  </a:cxn>
                </a:cxnLst>
                <a:rect l="l" t="t" r="r" b="b"/>
                <a:pathLst>
                  <a:path w="382905" h="765333">
                    <a:moveTo>
                      <a:pt x="382334" y="765334"/>
                    </a:moveTo>
                    <a:lnTo>
                      <a:pt x="0" y="383000"/>
                    </a:lnTo>
                    <a:lnTo>
                      <a:pt x="382906" y="0"/>
                    </a:lnTo>
                  </a:path>
                </a:pathLst>
              </a:custGeom>
              <a:noFill/>
              <a:ln w="62109" cap="flat">
                <a:solidFill>
                  <a:srgbClr val="CC8229"/>
                </a:solidFill>
                <a:prstDash val="solid"/>
                <a:miter/>
              </a:ln>
            </p:spPr>
            <p:txBody>
              <a:bodyPr rtlCol="0" anchor="ctr"/>
              <a:lstStyle/>
              <a:p>
                <a:endParaRPr lang="en-US"/>
              </a:p>
            </p:txBody>
          </p:sp>
        </p:grpSp>
        <p:sp>
          <p:nvSpPr>
            <p:cNvPr id="20" name="Freeform: Shape 19">
              <a:extLst>
                <a:ext uri="{FF2B5EF4-FFF2-40B4-BE49-F238E27FC236}">
                  <a16:creationId xmlns:a16="http://schemas.microsoft.com/office/drawing/2014/main" id="{52AB1969-9025-4942-85F0-8150686DC6A1}"/>
                </a:ext>
              </a:extLst>
            </p:cNvPr>
            <p:cNvSpPr/>
            <p:nvPr/>
          </p:nvSpPr>
          <p:spPr>
            <a:xfrm>
              <a:off x="10943938" y="5644514"/>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E9D7A9"/>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FD85711-DB5D-4B27-A00E-CEC364712CDF}"/>
                </a:ext>
              </a:extLst>
            </p:cNvPr>
            <p:cNvSpPr/>
            <p:nvPr/>
          </p:nvSpPr>
          <p:spPr>
            <a:xfrm>
              <a:off x="10943938" y="5765577"/>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CC8229"/>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E6653B1-85F8-4B7B-9E9D-518E0ACE9680}"/>
                </a:ext>
              </a:extLst>
            </p:cNvPr>
            <p:cNvSpPr/>
            <p:nvPr/>
          </p:nvSpPr>
          <p:spPr>
            <a:xfrm>
              <a:off x="10943938" y="5886640"/>
              <a:ext cx="242125" cy="120967"/>
            </a:xfrm>
            <a:custGeom>
              <a:avLst/>
              <a:gdLst>
                <a:gd name="connsiteX0" fmla="*/ 0 w 242125"/>
                <a:gd name="connsiteY0" fmla="*/ 120967 h 120967"/>
                <a:gd name="connsiteX1" fmla="*/ 121064 w 242125"/>
                <a:gd name="connsiteY1" fmla="*/ 0 h 120967"/>
                <a:gd name="connsiteX2" fmla="*/ 242126 w 242125"/>
                <a:gd name="connsiteY2" fmla="*/ 120967 h 120967"/>
              </a:gdLst>
              <a:ahLst/>
              <a:cxnLst>
                <a:cxn ang="0">
                  <a:pos x="connsiteX0" y="connsiteY0"/>
                </a:cxn>
                <a:cxn ang="0">
                  <a:pos x="connsiteX1" y="connsiteY1"/>
                </a:cxn>
                <a:cxn ang="0">
                  <a:pos x="connsiteX2" y="connsiteY2"/>
                </a:cxn>
              </a:cxnLst>
              <a:rect l="l" t="t" r="r" b="b"/>
              <a:pathLst>
                <a:path w="242125" h="120967">
                  <a:moveTo>
                    <a:pt x="0" y="120967"/>
                  </a:moveTo>
                  <a:lnTo>
                    <a:pt x="121064" y="0"/>
                  </a:lnTo>
                  <a:lnTo>
                    <a:pt x="242126" y="120967"/>
                  </a:lnTo>
                </a:path>
              </a:pathLst>
            </a:custGeom>
            <a:noFill/>
            <a:ln w="62109" cap="flat">
              <a:solidFill>
                <a:srgbClr val="E9D7A9"/>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EEA4A67-64A6-41C7-9D6E-A48421B5FA5D}"/>
                </a:ext>
              </a:extLst>
            </p:cNvPr>
            <p:cNvSpPr/>
            <p:nvPr/>
          </p:nvSpPr>
          <p:spPr>
            <a:xfrm>
              <a:off x="10943938" y="4965477"/>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E9D7A9"/>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23F7DF8-5702-4B03-B7C6-DE599CA18DA2}"/>
                </a:ext>
              </a:extLst>
            </p:cNvPr>
            <p:cNvSpPr/>
            <p:nvPr/>
          </p:nvSpPr>
          <p:spPr>
            <a:xfrm>
              <a:off x="10943938" y="4844415"/>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CC8229"/>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E52BC98-5634-4A41-8FA9-C8DD9195BDBC}"/>
                </a:ext>
              </a:extLst>
            </p:cNvPr>
            <p:cNvSpPr/>
            <p:nvPr/>
          </p:nvSpPr>
          <p:spPr>
            <a:xfrm>
              <a:off x="10943938" y="4723447"/>
              <a:ext cx="242125" cy="120967"/>
            </a:xfrm>
            <a:custGeom>
              <a:avLst/>
              <a:gdLst>
                <a:gd name="connsiteX0" fmla="*/ 0 w 242125"/>
                <a:gd name="connsiteY0" fmla="*/ 0 h 120967"/>
                <a:gd name="connsiteX1" fmla="*/ 121064 w 242125"/>
                <a:gd name="connsiteY1" fmla="*/ 120968 h 120967"/>
                <a:gd name="connsiteX2" fmla="*/ 242126 w 242125"/>
                <a:gd name="connsiteY2" fmla="*/ 0 h 120967"/>
              </a:gdLst>
              <a:ahLst/>
              <a:cxnLst>
                <a:cxn ang="0">
                  <a:pos x="connsiteX0" y="connsiteY0"/>
                </a:cxn>
                <a:cxn ang="0">
                  <a:pos x="connsiteX1" y="connsiteY1"/>
                </a:cxn>
                <a:cxn ang="0">
                  <a:pos x="connsiteX2" y="connsiteY2"/>
                </a:cxn>
              </a:cxnLst>
              <a:rect l="l" t="t" r="r" b="b"/>
              <a:pathLst>
                <a:path w="242125" h="120967">
                  <a:moveTo>
                    <a:pt x="0" y="0"/>
                  </a:moveTo>
                  <a:lnTo>
                    <a:pt x="121064" y="120968"/>
                  </a:lnTo>
                  <a:lnTo>
                    <a:pt x="242126" y="0"/>
                  </a:lnTo>
                </a:path>
              </a:pathLst>
            </a:custGeom>
            <a:noFill/>
            <a:ln w="62109" cap="flat">
              <a:solidFill>
                <a:srgbClr val="E9D7A9"/>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FBB9839-870A-43CE-B644-2343DEC19155}"/>
                </a:ext>
              </a:extLst>
            </p:cNvPr>
            <p:cNvSpPr/>
            <p:nvPr/>
          </p:nvSpPr>
          <p:spPr>
            <a:xfrm rot="-2700000">
              <a:off x="11009611" y="5306152"/>
              <a:ext cx="110488" cy="110488"/>
            </a:xfrm>
            <a:custGeom>
              <a:avLst/>
              <a:gdLst>
                <a:gd name="connsiteX0" fmla="*/ 0 w 110488"/>
                <a:gd name="connsiteY0" fmla="*/ 0 h 110488"/>
                <a:gd name="connsiteX1" fmla="*/ 110489 w 110488"/>
                <a:gd name="connsiteY1" fmla="*/ 0 h 110488"/>
                <a:gd name="connsiteX2" fmla="*/ 110489 w 110488"/>
                <a:gd name="connsiteY2" fmla="*/ 110489 h 110488"/>
                <a:gd name="connsiteX3" fmla="*/ 0 w 110488"/>
                <a:gd name="connsiteY3" fmla="*/ 110489 h 110488"/>
              </a:gdLst>
              <a:ahLst/>
              <a:cxnLst>
                <a:cxn ang="0">
                  <a:pos x="connsiteX0" y="connsiteY0"/>
                </a:cxn>
                <a:cxn ang="0">
                  <a:pos x="connsiteX1" y="connsiteY1"/>
                </a:cxn>
                <a:cxn ang="0">
                  <a:pos x="connsiteX2" y="connsiteY2"/>
                </a:cxn>
                <a:cxn ang="0">
                  <a:pos x="connsiteX3" y="connsiteY3"/>
                </a:cxn>
              </a:cxnLst>
              <a:rect l="l" t="t" r="r" b="b"/>
              <a:pathLst>
                <a:path w="110488" h="110488">
                  <a:moveTo>
                    <a:pt x="0" y="0"/>
                  </a:moveTo>
                  <a:lnTo>
                    <a:pt x="110489" y="0"/>
                  </a:lnTo>
                  <a:lnTo>
                    <a:pt x="110489" y="110489"/>
                  </a:lnTo>
                  <a:lnTo>
                    <a:pt x="0" y="110489"/>
                  </a:lnTo>
                  <a:close/>
                </a:path>
              </a:pathLst>
            </a:custGeom>
            <a:solidFill>
              <a:srgbClr val="B22D26"/>
            </a:solidFill>
            <a:ln w="9525" cap="flat">
              <a:noFill/>
              <a:prstDash val="solid"/>
              <a:miter/>
            </a:ln>
          </p:spPr>
          <p:txBody>
            <a:bodyPr rtlCol="0" anchor="ctr"/>
            <a:lstStyle/>
            <a:p>
              <a:endParaRPr lang="en-US"/>
            </a:p>
          </p:txBody>
        </p:sp>
      </p:grpSp>
      <p:grpSp>
        <p:nvGrpSpPr>
          <p:cNvPr id="29" name="Graphic 8">
            <a:extLst>
              <a:ext uri="{FF2B5EF4-FFF2-40B4-BE49-F238E27FC236}">
                <a16:creationId xmlns:a16="http://schemas.microsoft.com/office/drawing/2014/main" id="{6D4D2FB0-BD73-47C4-B92C-2D0008191F93}"/>
              </a:ext>
            </a:extLst>
          </p:cNvPr>
          <p:cNvGrpSpPr/>
          <p:nvPr userDrawn="1"/>
        </p:nvGrpSpPr>
        <p:grpSpPr>
          <a:xfrm>
            <a:off x="10149935" y="2488120"/>
            <a:ext cx="1830133" cy="1827085"/>
            <a:chOff x="10149935" y="2488120"/>
            <a:chExt cx="1830133" cy="1827085"/>
          </a:xfrm>
          <a:noFill/>
        </p:grpSpPr>
        <p:sp>
          <p:nvSpPr>
            <p:cNvPr id="30" name="Freeform: Shape 29">
              <a:extLst>
                <a:ext uri="{FF2B5EF4-FFF2-40B4-BE49-F238E27FC236}">
                  <a16:creationId xmlns:a16="http://schemas.microsoft.com/office/drawing/2014/main" id="{20BDC026-0426-4449-B71F-FECEFBD6B65B}"/>
                </a:ext>
              </a:extLst>
            </p:cNvPr>
            <p:cNvSpPr/>
            <p:nvPr/>
          </p:nvSpPr>
          <p:spPr>
            <a:xfrm>
              <a:off x="10839545" y="4086701"/>
              <a:ext cx="455961" cy="228504"/>
            </a:xfrm>
            <a:custGeom>
              <a:avLst/>
              <a:gdLst>
                <a:gd name="connsiteX0" fmla="*/ 0 w 455961"/>
                <a:gd name="connsiteY0" fmla="*/ 228505 h 228504"/>
                <a:gd name="connsiteX1" fmla="*/ 228505 w 455961"/>
                <a:gd name="connsiteY1" fmla="*/ 0 h 228504"/>
                <a:gd name="connsiteX2" fmla="*/ 455962 w 455961"/>
                <a:gd name="connsiteY2" fmla="*/ 227362 h 228504"/>
              </a:gdLst>
              <a:ahLst/>
              <a:cxnLst>
                <a:cxn ang="0">
                  <a:pos x="connsiteX0" y="connsiteY0"/>
                </a:cxn>
                <a:cxn ang="0">
                  <a:pos x="connsiteX1" y="connsiteY1"/>
                </a:cxn>
                <a:cxn ang="0">
                  <a:pos x="connsiteX2" y="connsiteY2"/>
                </a:cxn>
              </a:cxnLst>
              <a:rect l="l" t="t" r="r" b="b"/>
              <a:pathLst>
                <a:path w="455961" h="228504">
                  <a:moveTo>
                    <a:pt x="0" y="228505"/>
                  </a:moveTo>
                  <a:lnTo>
                    <a:pt x="228505" y="0"/>
                  </a:lnTo>
                  <a:lnTo>
                    <a:pt x="455962" y="227362"/>
                  </a:lnTo>
                </a:path>
              </a:pathLst>
            </a:custGeom>
            <a:noFill/>
            <a:ln w="157343" cap="flat">
              <a:solidFill>
                <a:srgbClr val="B22D26"/>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4976C1C-DC24-4BB2-A624-D4EAD2D85952}"/>
                </a:ext>
              </a:extLst>
            </p:cNvPr>
            <p:cNvSpPr/>
            <p:nvPr/>
          </p:nvSpPr>
          <p:spPr>
            <a:xfrm>
              <a:off x="10149935" y="3175539"/>
              <a:ext cx="228600" cy="456056"/>
            </a:xfrm>
            <a:custGeom>
              <a:avLst/>
              <a:gdLst>
                <a:gd name="connsiteX0" fmla="*/ 0 w 228600"/>
                <a:gd name="connsiteY0" fmla="*/ 0 h 456056"/>
                <a:gd name="connsiteX1" fmla="*/ 228600 w 228600"/>
                <a:gd name="connsiteY1" fmla="*/ 228600 h 456056"/>
                <a:gd name="connsiteX2" fmla="*/ 1238 w 228600"/>
                <a:gd name="connsiteY2" fmla="*/ 456057 h 456056"/>
              </a:gdLst>
              <a:ahLst/>
              <a:cxnLst>
                <a:cxn ang="0">
                  <a:pos x="connsiteX0" y="connsiteY0"/>
                </a:cxn>
                <a:cxn ang="0">
                  <a:pos x="connsiteX1" y="connsiteY1"/>
                </a:cxn>
                <a:cxn ang="0">
                  <a:pos x="connsiteX2" y="connsiteY2"/>
                </a:cxn>
              </a:cxnLst>
              <a:rect l="l" t="t" r="r" b="b"/>
              <a:pathLst>
                <a:path w="228600" h="456056">
                  <a:moveTo>
                    <a:pt x="0" y="0"/>
                  </a:moveTo>
                  <a:lnTo>
                    <a:pt x="228600" y="228600"/>
                  </a:lnTo>
                  <a:lnTo>
                    <a:pt x="1238" y="456057"/>
                  </a:lnTo>
                </a:path>
              </a:pathLst>
            </a:custGeom>
            <a:noFill/>
            <a:ln w="157343" cap="flat">
              <a:solidFill>
                <a:srgbClr val="B22D26"/>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E77938E-D5E0-4749-A849-1A7B28846594}"/>
                </a:ext>
              </a:extLst>
            </p:cNvPr>
            <p:cNvSpPr/>
            <p:nvPr/>
          </p:nvSpPr>
          <p:spPr>
            <a:xfrm>
              <a:off x="11751468" y="3175539"/>
              <a:ext cx="228600" cy="456056"/>
            </a:xfrm>
            <a:custGeom>
              <a:avLst/>
              <a:gdLst>
                <a:gd name="connsiteX0" fmla="*/ 228600 w 228600"/>
                <a:gd name="connsiteY0" fmla="*/ 0 h 456056"/>
                <a:gd name="connsiteX1" fmla="*/ 0 w 228600"/>
                <a:gd name="connsiteY1" fmla="*/ 228600 h 456056"/>
                <a:gd name="connsiteX2" fmla="*/ 227362 w 228600"/>
                <a:gd name="connsiteY2" fmla="*/ 456057 h 456056"/>
              </a:gdLst>
              <a:ahLst/>
              <a:cxnLst>
                <a:cxn ang="0">
                  <a:pos x="connsiteX0" y="connsiteY0"/>
                </a:cxn>
                <a:cxn ang="0">
                  <a:pos x="connsiteX1" y="connsiteY1"/>
                </a:cxn>
                <a:cxn ang="0">
                  <a:pos x="connsiteX2" y="connsiteY2"/>
                </a:cxn>
              </a:cxnLst>
              <a:rect l="l" t="t" r="r" b="b"/>
              <a:pathLst>
                <a:path w="228600" h="456056">
                  <a:moveTo>
                    <a:pt x="228600" y="0"/>
                  </a:moveTo>
                  <a:lnTo>
                    <a:pt x="0" y="228600"/>
                  </a:lnTo>
                  <a:lnTo>
                    <a:pt x="227362" y="456057"/>
                  </a:lnTo>
                </a:path>
              </a:pathLst>
            </a:custGeom>
            <a:noFill/>
            <a:ln w="157343" cap="flat">
              <a:solidFill>
                <a:srgbClr val="B22D26"/>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81419F4-DFAD-4FF3-BE62-30BDF2F896DA}"/>
                </a:ext>
              </a:extLst>
            </p:cNvPr>
            <p:cNvSpPr/>
            <p:nvPr/>
          </p:nvSpPr>
          <p:spPr>
            <a:xfrm>
              <a:off x="10608754" y="3627310"/>
              <a:ext cx="918399" cy="459104"/>
            </a:xfrm>
            <a:custGeom>
              <a:avLst/>
              <a:gdLst>
                <a:gd name="connsiteX0" fmla="*/ 0 w 918399"/>
                <a:gd name="connsiteY0" fmla="*/ 459105 h 459104"/>
                <a:gd name="connsiteX1" fmla="*/ 459200 w 918399"/>
                <a:gd name="connsiteY1" fmla="*/ 0 h 459104"/>
                <a:gd name="connsiteX2" fmla="*/ 918400 w 918399"/>
                <a:gd name="connsiteY2" fmla="*/ 459105 h 459104"/>
              </a:gdLst>
              <a:ahLst/>
              <a:cxnLst>
                <a:cxn ang="0">
                  <a:pos x="connsiteX0" y="connsiteY0"/>
                </a:cxn>
                <a:cxn ang="0">
                  <a:pos x="connsiteX1" y="connsiteY1"/>
                </a:cxn>
                <a:cxn ang="0">
                  <a:pos x="connsiteX2" y="connsiteY2"/>
                </a:cxn>
              </a:cxnLst>
              <a:rect l="l" t="t" r="r" b="b"/>
              <a:pathLst>
                <a:path w="918399" h="459104">
                  <a:moveTo>
                    <a:pt x="0" y="459105"/>
                  </a:moveTo>
                  <a:lnTo>
                    <a:pt x="459200" y="0"/>
                  </a:lnTo>
                  <a:lnTo>
                    <a:pt x="918400" y="459105"/>
                  </a:lnTo>
                </a:path>
              </a:pathLst>
            </a:custGeom>
            <a:noFill/>
            <a:ln w="157343" cap="flat">
              <a:solidFill>
                <a:srgbClr val="E9D7A9"/>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DA233A0-5532-4B86-B7FA-6A0644103E63}"/>
                </a:ext>
              </a:extLst>
            </p:cNvPr>
            <p:cNvSpPr/>
            <p:nvPr/>
          </p:nvSpPr>
          <p:spPr>
            <a:xfrm>
              <a:off x="10839545" y="2488120"/>
              <a:ext cx="455961" cy="227457"/>
            </a:xfrm>
            <a:custGeom>
              <a:avLst/>
              <a:gdLst>
                <a:gd name="connsiteX0" fmla="*/ 0 w 455961"/>
                <a:gd name="connsiteY0" fmla="*/ 32004 h 227457"/>
                <a:gd name="connsiteX1" fmla="*/ 228505 w 455961"/>
                <a:gd name="connsiteY1" fmla="*/ 227457 h 227457"/>
                <a:gd name="connsiteX2" fmla="*/ 455962 w 455961"/>
                <a:gd name="connsiteY2" fmla="*/ 0 h 227457"/>
              </a:gdLst>
              <a:ahLst/>
              <a:cxnLst>
                <a:cxn ang="0">
                  <a:pos x="connsiteX0" y="connsiteY0"/>
                </a:cxn>
                <a:cxn ang="0">
                  <a:pos x="connsiteX1" y="connsiteY1"/>
                </a:cxn>
                <a:cxn ang="0">
                  <a:pos x="connsiteX2" y="connsiteY2"/>
                </a:cxn>
              </a:cxnLst>
              <a:rect l="l" t="t" r="r" b="b"/>
              <a:pathLst>
                <a:path w="455961" h="227457">
                  <a:moveTo>
                    <a:pt x="0" y="32004"/>
                  </a:moveTo>
                  <a:lnTo>
                    <a:pt x="228505" y="227457"/>
                  </a:lnTo>
                  <a:lnTo>
                    <a:pt x="455962" y="0"/>
                  </a:lnTo>
                </a:path>
              </a:pathLst>
            </a:custGeom>
            <a:noFill/>
            <a:ln w="157343" cap="flat">
              <a:solidFill>
                <a:srgbClr val="B22D26"/>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CA45F86-0991-411E-88F3-3DDF4A335A9E}"/>
                </a:ext>
              </a:extLst>
            </p:cNvPr>
            <p:cNvSpPr/>
            <p:nvPr/>
          </p:nvSpPr>
          <p:spPr>
            <a:xfrm>
              <a:off x="10608754" y="2715767"/>
              <a:ext cx="918399" cy="459200"/>
            </a:xfrm>
            <a:custGeom>
              <a:avLst/>
              <a:gdLst>
                <a:gd name="connsiteX0" fmla="*/ 0 w 918399"/>
                <a:gd name="connsiteY0" fmla="*/ 33147 h 459200"/>
                <a:gd name="connsiteX1" fmla="*/ 459200 w 918399"/>
                <a:gd name="connsiteY1" fmla="*/ 459200 h 459200"/>
                <a:gd name="connsiteX2" fmla="*/ 918400 w 918399"/>
                <a:gd name="connsiteY2" fmla="*/ 0 h 459200"/>
              </a:gdLst>
              <a:ahLst/>
              <a:cxnLst>
                <a:cxn ang="0">
                  <a:pos x="connsiteX0" y="connsiteY0"/>
                </a:cxn>
                <a:cxn ang="0">
                  <a:pos x="connsiteX1" y="connsiteY1"/>
                </a:cxn>
                <a:cxn ang="0">
                  <a:pos x="connsiteX2" y="connsiteY2"/>
                </a:cxn>
              </a:cxnLst>
              <a:rect l="l" t="t" r="r" b="b"/>
              <a:pathLst>
                <a:path w="918399" h="459200">
                  <a:moveTo>
                    <a:pt x="0" y="33147"/>
                  </a:moveTo>
                  <a:lnTo>
                    <a:pt x="459200" y="459200"/>
                  </a:lnTo>
                  <a:lnTo>
                    <a:pt x="918400" y="0"/>
                  </a:lnTo>
                </a:path>
              </a:pathLst>
            </a:custGeom>
            <a:noFill/>
            <a:ln w="157343" cap="flat">
              <a:solidFill>
                <a:srgbClr val="E9D7A9"/>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CE5620D-02F9-4719-AC01-6CA034BCBDED}"/>
                </a:ext>
              </a:extLst>
            </p:cNvPr>
            <p:cNvSpPr/>
            <p:nvPr/>
          </p:nvSpPr>
          <p:spPr>
            <a:xfrm>
              <a:off x="10384440" y="3173920"/>
              <a:ext cx="1365885" cy="682942"/>
            </a:xfrm>
            <a:custGeom>
              <a:avLst/>
              <a:gdLst>
                <a:gd name="connsiteX0" fmla="*/ 0 w 1365885"/>
                <a:gd name="connsiteY0" fmla="*/ 682943 h 682942"/>
                <a:gd name="connsiteX1" fmla="*/ 682943 w 1365885"/>
                <a:gd name="connsiteY1" fmla="*/ 0 h 682942"/>
                <a:gd name="connsiteX2" fmla="*/ 1365885 w 1365885"/>
                <a:gd name="connsiteY2" fmla="*/ 682943 h 682942"/>
              </a:gdLst>
              <a:ahLst/>
              <a:cxnLst>
                <a:cxn ang="0">
                  <a:pos x="connsiteX0" y="connsiteY0"/>
                </a:cxn>
                <a:cxn ang="0">
                  <a:pos x="connsiteX1" y="connsiteY1"/>
                </a:cxn>
                <a:cxn ang="0">
                  <a:pos x="connsiteX2" y="connsiteY2"/>
                </a:cxn>
              </a:cxnLst>
              <a:rect l="l" t="t" r="r" b="b"/>
              <a:pathLst>
                <a:path w="1365885" h="682942">
                  <a:moveTo>
                    <a:pt x="0" y="682943"/>
                  </a:moveTo>
                  <a:lnTo>
                    <a:pt x="682943" y="0"/>
                  </a:lnTo>
                  <a:lnTo>
                    <a:pt x="1365885" y="682943"/>
                  </a:lnTo>
                </a:path>
              </a:pathLst>
            </a:custGeom>
            <a:noFill/>
            <a:ln w="157343" cap="flat">
              <a:solidFill>
                <a:srgbClr val="CC8229"/>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F43D1F4-3167-43A2-8BE8-2C1C41865450}"/>
                </a:ext>
              </a:extLst>
            </p:cNvPr>
            <p:cNvSpPr/>
            <p:nvPr/>
          </p:nvSpPr>
          <p:spPr>
            <a:xfrm>
              <a:off x="10385012" y="2951892"/>
              <a:ext cx="1365884" cy="682942"/>
            </a:xfrm>
            <a:custGeom>
              <a:avLst/>
              <a:gdLst>
                <a:gd name="connsiteX0" fmla="*/ 1365884 w 1365884"/>
                <a:gd name="connsiteY0" fmla="*/ 0 h 682942"/>
                <a:gd name="connsiteX1" fmla="*/ 682942 w 1365884"/>
                <a:gd name="connsiteY1" fmla="*/ 682942 h 682942"/>
                <a:gd name="connsiteX2" fmla="*/ 0 w 1365884"/>
                <a:gd name="connsiteY2" fmla="*/ 0 h 682942"/>
              </a:gdLst>
              <a:ahLst/>
              <a:cxnLst>
                <a:cxn ang="0">
                  <a:pos x="connsiteX0" y="connsiteY0"/>
                </a:cxn>
                <a:cxn ang="0">
                  <a:pos x="connsiteX1" y="connsiteY1"/>
                </a:cxn>
                <a:cxn ang="0">
                  <a:pos x="connsiteX2" y="connsiteY2"/>
                </a:cxn>
              </a:cxnLst>
              <a:rect l="l" t="t" r="r" b="b"/>
              <a:pathLst>
                <a:path w="1365884" h="682942">
                  <a:moveTo>
                    <a:pt x="1365884" y="0"/>
                  </a:moveTo>
                  <a:lnTo>
                    <a:pt x="682942" y="682942"/>
                  </a:lnTo>
                  <a:lnTo>
                    <a:pt x="0" y="0"/>
                  </a:lnTo>
                </a:path>
              </a:pathLst>
            </a:custGeom>
            <a:noFill/>
            <a:ln w="157343" cap="flat">
              <a:solidFill>
                <a:srgbClr val="CC8229"/>
              </a:solidFill>
              <a:prstDash val="solid"/>
              <a:miter/>
            </a:ln>
          </p:spPr>
          <p:txBody>
            <a:bodyPr rtlCol="0" anchor="ctr"/>
            <a:lstStyle/>
            <a:p>
              <a:endParaRPr lang="en-US"/>
            </a:p>
          </p:txBody>
        </p:sp>
      </p:grpSp>
      <p:sp>
        <p:nvSpPr>
          <p:cNvPr id="44" name="Title 1">
            <a:extLst>
              <a:ext uri="{FF2B5EF4-FFF2-40B4-BE49-F238E27FC236}">
                <a16:creationId xmlns:a16="http://schemas.microsoft.com/office/drawing/2014/main" id="{F1471049-DD66-4A34-AAC6-B8EAA21AD53E}"/>
              </a:ext>
            </a:extLst>
          </p:cNvPr>
          <p:cNvSpPr>
            <a:spLocks noGrp="1"/>
          </p:cNvSpPr>
          <p:nvPr>
            <p:ph type="title"/>
          </p:nvPr>
        </p:nvSpPr>
        <p:spPr>
          <a:xfrm>
            <a:off x="517425" y="1731438"/>
            <a:ext cx="6783865" cy="1325563"/>
          </a:xfrm>
        </p:spPr>
        <p:txBody>
          <a:bodyPr>
            <a:noAutofit/>
          </a:bodyPr>
          <a:lstStyle>
            <a:lvl1pPr algn="ctr">
              <a:defRPr sz="9600">
                <a:solidFill>
                  <a:srgbClr val="B22D26"/>
                </a:solidFill>
                <a:latin typeface="Goudy Old Style" panose="02020502050305020303" pitchFamily="18" charset="0"/>
              </a:defRPr>
            </a:lvl1pPr>
          </a:lstStyle>
          <a:p>
            <a:r>
              <a:rPr lang="en-US" dirty="0"/>
              <a:t>Click to edit Master title style</a:t>
            </a:r>
          </a:p>
        </p:txBody>
      </p:sp>
      <p:sp>
        <p:nvSpPr>
          <p:cNvPr id="45" name="Text Placeholder 2">
            <a:extLst>
              <a:ext uri="{FF2B5EF4-FFF2-40B4-BE49-F238E27FC236}">
                <a16:creationId xmlns:a16="http://schemas.microsoft.com/office/drawing/2014/main" id="{592D3C6C-5F70-4B1A-95D1-13260FF7C94E}"/>
              </a:ext>
            </a:extLst>
          </p:cNvPr>
          <p:cNvSpPr>
            <a:spLocks noGrp="1"/>
          </p:cNvSpPr>
          <p:nvPr>
            <p:ph type="body" idx="1"/>
          </p:nvPr>
        </p:nvSpPr>
        <p:spPr>
          <a:xfrm>
            <a:off x="517425" y="3856862"/>
            <a:ext cx="6783865" cy="582470"/>
          </a:xfrm>
        </p:spPr>
        <p:txBody>
          <a:bodyPr>
            <a:normAutofit/>
          </a:bodyPr>
          <a:lstStyle>
            <a:lvl1pPr marL="0" indent="0" algn="ctr">
              <a:buNone/>
              <a:defRPr sz="3200">
                <a:solidFill>
                  <a:srgbClr val="CC8229"/>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6" name="Text Placeholder 3">
            <a:extLst>
              <a:ext uri="{FF2B5EF4-FFF2-40B4-BE49-F238E27FC236}">
                <a16:creationId xmlns:a16="http://schemas.microsoft.com/office/drawing/2014/main" id="{6DB5F525-DAAF-4B58-A238-A115835A5CEB}"/>
              </a:ext>
            </a:extLst>
          </p:cNvPr>
          <p:cNvSpPr>
            <a:spLocks noGrp="1"/>
          </p:cNvSpPr>
          <p:nvPr>
            <p:ph type="body" sz="half" idx="2"/>
          </p:nvPr>
        </p:nvSpPr>
        <p:spPr>
          <a:xfrm>
            <a:off x="517425" y="4603892"/>
            <a:ext cx="6791341" cy="965294"/>
          </a:xfrm>
        </p:spPr>
        <p:txBody>
          <a:bodyPr>
            <a:normAutofit/>
          </a:bodyPr>
          <a:lstStyle>
            <a:lvl1pPr marL="0" indent="0" algn="ctr">
              <a:buNone/>
              <a:defRPr sz="20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449830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6" name="Graphic 85">
            <a:extLst>
              <a:ext uri="{FF2B5EF4-FFF2-40B4-BE49-F238E27FC236}">
                <a16:creationId xmlns:a16="http://schemas.microsoft.com/office/drawing/2014/main" id="{83D20C3E-D357-4017-9136-B3D41E2C4B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439" y="1535110"/>
            <a:ext cx="4886325" cy="4086225"/>
          </a:xfrm>
          <a:prstGeom prst="rect">
            <a:avLst/>
          </a:prstGeom>
        </p:spPr>
      </p:pic>
      <p:sp>
        <p:nvSpPr>
          <p:cNvPr id="87" name="Graphic 7">
            <a:extLst>
              <a:ext uri="{FF2B5EF4-FFF2-40B4-BE49-F238E27FC236}">
                <a16:creationId xmlns:a16="http://schemas.microsoft.com/office/drawing/2014/main" id="{F3EB8BA5-8BB8-4584-9272-70704618A0C1}"/>
              </a:ext>
            </a:extLst>
          </p:cNvPr>
          <p:cNvSpPr/>
          <p:nvPr userDrawn="1"/>
        </p:nvSpPr>
        <p:spPr>
          <a:xfrm>
            <a:off x="0" y="368269"/>
            <a:ext cx="12192000" cy="355854"/>
          </a:xfrm>
          <a:custGeom>
            <a:avLst/>
            <a:gdLst>
              <a:gd name="connsiteX0" fmla="*/ 12192000 w 12192000"/>
              <a:gd name="connsiteY0" fmla="*/ 95 h 355854"/>
              <a:gd name="connsiteX1" fmla="*/ 342519 w 12192000"/>
              <a:gd name="connsiteY1" fmla="*/ 95 h 355854"/>
              <a:gd name="connsiteX2" fmla="*/ 175165 w 12192000"/>
              <a:gd name="connsiteY2" fmla="*/ 95 h 355854"/>
              <a:gd name="connsiteX3" fmla="*/ 18098 w 12192000"/>
              <a:gd name="connsiteY3" fmla="*/ 95 h 355854"/>
              <a:gd name="connsiteX4" fmla="*/ 18002 w 12192000"/>
              <a:gd name="connsiteY4" fmla="*/ 0 h 355854"/>
              <a:gd name="connsiteX5" fmla="*/ 18002 w 12192000"/>
              <a:gd name="connsiteY5" fmla="*/ 95 h 355854"/>
              <a:gd name="connsiteX6" fmla="*/ 0 w 12192000"/>
              <a:gd name="connsiteY6" fmla="*/ 95 h 355854"/>
              <a:gd name="connsiteX7" fmla="*/ 0 w 12192000"/>
              <a:gd name="connsiteY7" fmla="*/ 355854 h 355854"/>
              <a:gd name="connsiteX8" fmla="*/ 12192000 w 12192000"/>
              <a:gd name="connsiteY8" fmla="*/ 355854 h 355854"/>
              <a:gd name="connsiteX9" fmla="*/ 12192000 w 12192000"/>
              <a:gd name="connsiteY9" fmla="*/ 95 h 355854"/>
              <a:gd name="connsiteX10" fmla="*/ 12081224 w 12192000"/>
              <a:gd name="connsiteY10" fmla="*/ 70390 h 355854"/>
              <a:gd name="connsiteX11" fmla="*/ 12192000 w 12192000"/>
              <a:gd name="connsiteY11" fmla="*/ 70390 h 355854"/>
              <a:gd name="connsiteX12" fmla="*/ 12192000 w 12192000"/>
              <a:gd name="connsiteY12" fmla="*/ 131826 h 355854"/>
              <a:gd name="connsiteX13" fmla="*/ 12081224 w 12192000"/>
              <a:gd name="connsiteY13" fmla="*/ 252127 h 355854"/>
              <a:gd name="connsiteX14" fmla="*/ 11997499 w 12192000"/>
              <a:gd name="connsiteY14" fmla="*/ 161258 h 355854"/>
              <a:gd name="connsiteX15" fmla="*/ 11913775 w 12192000"/>
              <a:gd name="connsiteY15" fmla="*/ 70390 h 355854"/>
              <a:gd name="connsiteX16" fmla="*/ 12081224 w 12192000"/>
              <a:gd name="connsiteY16" fmla="*/ 70390 h 355854"/>
              <a:gd name="connsiteX17" fmla="*/ 0 w 12192000"/>
              <a:gd name="connsiteY17" fmla="*/ 285560 h 355854"/>
              <a:gd name="connsiteX18" fmla="*/ 0 w 12192000"/>
              <a:gd name="connsiteY18" fmla="*/ 123444 h 355854"/>
              <a:gd name="connsiteX19" fmla="*/ 18002 w 12192000"/>
              <a:gd name="connsiteY19" fmla="*/ 103823 h 355854"/>
              <a:gd name="connsiteX20" fmla="*/ 101727 w 12192000"/>
              <a:gd name="connsiteY20" fmla="*/ 194691 h 355854"/>
              <a:gd name="connsiteX21" fmla="*/ 185452 w 12192000"/>
              <a:gd name="connsiteY21" fmla="*/ 285560 h 355854"/>
              <a:gd name="connsiteX22" fmla="*/ 0 w 12192000"/>
              <a:gd name="connsiteY22" fmla="*/ 285560 h 355854"/>
              <a:gd name="connsiteX23" fmla="*/ 426244 w 12192000"/>
              <a:gd name="connsiteY23" fmla="*/ 161258 h 355854"/>
              <a:gd name="connsiteX24" fmla="*/ 342519 w 12192000"/>
              <a:gd name="connsiteY24" fmla="*/ 252127 h 355854"/>
              <a:gd name="connsiteX25" fmla="*/ 258794 w 12192000"/>
              <a:gd name="connsiteY25" fmla="*/ 161258 h 355854"/>
              <a:gd name="connsiteX26" fmla="*/ 175069 w 12192000"/>
              <a:gd name="connsiteY26" fmla="*/ 70390 h 355854"/>
              <a:gd name="connsiteX27" fmla="*/ 342424 w 12192000"/>
              <a:gd name="connsiteY27" fmla="*/ 70390 h 355854"/>
              <a:gd name="connsiteX28" fmla="*/ 509778 w 12192000"/>
              <a:gd name="connsiteY28" fmla="*/ 70390 h 355854"/>
              <a:gd name="connsiteX29" fmla="*/ 426244 w 12192000"/>
              <a:gd name="connsiteY29" fmla="*/ 161258 h 355854"/>
              <a:gd name="connsiteX30" fmla="*/ 670370 w 12192000"/>
              <a:gd name="connsiteY30" fmla="*/ 285560 h 355854"/>
              <a:gd name="connsiteX31" fmla="*/ 502920 w 12192000"/>
              <a:gd name="connsiteY31" fmla="*/ 285560 h 355854"/>
              <a:gd name="connsiteX32" fmla="*/ 586645 w 12192000"/>
              <a:gd name="connsiteY32" fmla="*/ 194691 h 355854"/>
              <a:gd name="connsiteX33" fmla="*/ 670370 w 12192000"/>
              <a:gd name="connsiteY33" fmla="*/ 103823 h 355854"/>
              <a:gd name="connsiteX34" fmla="*/ 754094 w 12192000"/>
              <a:gd name="connsiteY34" fmla="*/ 194691 h 355854"/>
              <a:gd name="connsiteX35" fmla="*/ 837819 w 12192000"/>
              <a:gd name="connsiteY35" fmla="*/ 285560 h 355854"/>
              <a:gd name="connsiteX36" fmla="*/ 670370 w 12192000"/>
              <a:gd name="connsiteY36" fmla="*/ 285560 h 355854"/>
              <a:gd name="connsiteX37" fmla="*/ 1081469 w 12192000"/>
              <a:gd name="connsiteY37" fmla="*/ 161258 h 355854"/>
              <a:gd name="connsiteX38" fmla="*/ 997744 w 12192000"/>
              <a:gd name="connsiteY38" fmla="*/ 252127 h 355854"/>
              <a:gd name="connsiteX39" fmla="*/ 914019 w 12192000"/>
              <a:gd name="connsiteY39" fmla="*/ 161258 h 355854"/>
              <a:gd name="connsiteX40" fmla="*/ 830294 w 12192000"/>
              <a:gd name="connsiteY40" fmla="*/ 70390 h 355854"/>
              <a:gd name="connsiteX41" fmla="*/ 997649 w 12192000"/>
              <a:gd name="connsiteY41" fmla="*/ 70390 h 355854"/>
              <a:gd name="connsiteX42" fmla="*/ 1165003 w 12192000"/>
              <a:gd name="connsiteY42" fmla="*/ 70390 h 355854"/>
              <a:gd name="connsiteX43" fmla="*/ 1081469 w 12192000"/>
              <a:gd name="connsiteY43" fmla="*/ 161258 h 355854"/>
              <a:gd name="connsiteX44" fmla="*/ 1325594 w 12192000"/>
              <a:gd name="connsiteY44" fmla="*/ 285560 h 355854"/>
              <a:gd name="connsiteX45" fmla="*/ 1158240 w 12192000"/>
              <a:gd name="connsiteY45" fmla="*/ 285560 h 355854"/>
              <a:gd name="connsiteX46" fmla="*/ 1241965 w 12192000"/>
              <a:gd name="connsiteY46" fmla="*/ 194691 h 355854"/>
              <a:gd name="connsiteX47" fmla="*/ 1325689 w 12192000"/>
              <a:gd name="connsiteY47" fmla="*/ 103823 h 355854"/>
              <a:gd name="connsiteX48" fmla="*/ 1409414 w 12192000"/>
              <a:gd name="connsiteY48" fmla="*/ 194691 h 355854"/>
              <a:gd name="connsiteX49" fmla="*/ 1493139 w 12192000"/>
              <a:gd name="connsiteY49" fmla="*/ 285560 h 355854"/>
              <a:gd name="connsiteX50" fmla="*/ 1325594 w 12192000"/>
              <a:gd name="connsiteY50" fmla="*/ 285560 h 355854"/>
              <a:gd name="connsiteX51" fmla="*/ 1722406 w 12192000"/>
              <a:gd name="connsiteY51" fmla="*/ 161258 h 355854"/>
              <a:gd name="connsiteX52" fmla="*/ 1638681 w 12192000"/>
              <a:gd name="connsiteY52" fmla="*/ 252127 h 355854"/>
              <a:gd name="connsiteX53" fmla="*/ 1554956 w 12192000"/>
              <a:gd name="connsiteY53" fmla="*/ 161258 h 355854"/>
              <a:gd name="connsiteX54" fmla="*/ 1471232 w 12192000"/>
              <a:gd name="connsiteY54" fmla="*/ 70390 h 355854"/>
              <a:gd name="connsiteX55" fmla="*/ 1638586 w 12192000"/>
              <a:gd name="connsiteY55" fmla="*/ 70390 h 355854"/>
              <a:gd name="connsiteX56" fmla="*/ 1805940 w 12192000"/>
              <a:gd name="connsiteY56" fmla="*/ 70390 h 355854"/>
              <a:gd name="connsiteX57" fmla="*/ 1722406 w 12192000"/>
              <a:gd name="connsiteY57" fmla="*/ 161258 h 355854"/>
              <a:gd name="connsiteX58" fmla="*/ 1966532 w 12192000"/>
              <a:gd name="connsiteY58" fmla="*/ 285560 h 355854"/>
              <a:gd name="connsiteX59" fmla="*/ 1799177 w 12192000"/>
              <a:gd name="connsiteY59" fmla="*/ 285560 h 355854"/>
              <a:gd name="connsiteX60" fmla="*/ 1882902 w 12192000"/>
              <a:gd name="connsiteY60" fmla="*/ 194691 h 355854"/>
              <a:gd name="connsiteX61" fmla="*/ 1966627 w 12192000"/>
              <a:gd name="connsiteY61" fmla="*/ 103823 h 355854"/>
              <a:gd name="connsiteX62" fmla="*/ 2050352 w 12192000"/>
              <a:gd name="connsiteY62" fmla="*/ 194691 h 355854"/>
              <a:gd name="connsiteX63" fmla="*/ 2134076 w 12192000"/>
              <a:gd name="connsiteY63" fmla="*/ 285560 h 355854"/>
              <a:gd name="connsiteX64" fmla="*/ 1966532 w 12192000"/>
              <a:gd name="connsiteY64" fmla="*/ 285560 h 355854"/>
              <a:gd name="connsiteX65" fmla="*/ 2377631 w 12192000"/>
              <a:gd name="connsiteY65" fmla="*/ 161258 h 355854"/>
              <a:gd name="connsiteX66" fmla="*/ 2293906 w 12192000"/>
              <a:gd name="connsiteY66" fmla="*/ 252127 h 355854"/>
              <a:gd name="connsiteX67" fmla="*/ 2210181 w 12192000"/>
              <a:gd name="connsiteY67" fmla="*/ 161258 h 355854"/>
              <a:gd name="connsiteX68" fmla="*/ 2126456 w 12192000"/>
              <a:gd name="connsiteY68" fmla="*/ 70390 h 355854"/>
              <a:gd name="connsiteX69" fmla="*/ 2293811 w 12192000"/>
              <a:gd name="connsiteY69" fmla="*/ 70390 h 355854"/>
              <a:gd name="connsiteX70" fmla="*/ 2461165 w 12192000"/>
              <a:gd name="connsiteY70" fmla="*/ 70390 h 355854"/>
              <a:gd name="connsiteX71" fmla="*/ 2377631 w 12192000"/>
              <a:gd name="connsiteY71" fmla="*/ 161258 h 355854"/>
              <a:gd name="connsiteX72" fmla="*/ 2621756 w 12192000"/>
              <a:gd name="connsiteY72" fmla="*/ 285560 h 355854"/>
              <a:gd name="connsiteX73" fmla="*/ 2454402 w 12192000"/>
              <a:gd name="connsiteY73" fmla="*/ 285560 h 355854"/>
              <a:gd name="connsiteX74" fmla="*/ 2538127 w 12192000"/>
              <a:gd name="connsiteY74" fmla="*/ 194691 h 355854"/>
              <a:gd name="connsiteX75" fmla="*/ 2621852 w 12192000"/>
              <a:gd name="connsiteY75" fmla="*/ 103823 h 355854"/>
              <a:gd name="connsiteX76" fmla="*/ 2705576 w 12192000"/>
              <a:gd name="connsiteY76" fmla="*/ 194691 h 355854"/>
              <a:gd name="connsiteX77" fmla="*/ 2789301 w 12192000"/>
              <a:gd name="connsiteY77" fmla="*/ 285560 h 355854"/>
              <a:gd name="connsiteX78" fmla="*/ 2621756 w 12192000"/>
              <a:gd name="connsiteY78" fmla="*/ 285560 h 355854"/>
              <a:gd name="connsiteX79" fmla="*/ 3031712 w 12192000"/>
              <a:gd name="connsiteY79" fmla="*/ 161258 h 355854"/>
              <a:gd name="connsiteX80" fmla="*/ 2947988 w 12192000"/>
              <a:gd name="connsiteY80" fmla="*/ 252127 h 355854"/>
              <a:gd name="connsiteX81" fmla="*/ 2864263 w 12192000"/>
              <a:gd name="connsiteY81" fmla="*/ 161258 h 355854"/>
              <a:gd name="connsiteX82" fmla="*/ 2780538 w 12192000"/>
              <a:gd name="connsiteY82" fmla="*/ 70390 h 355854"/>
              <a:gd name="connsiteX83" fmla="*/ 2947892 w 12192000"/>
              <a:gd name="connsiteY83" fmla="*/ 70390 h 355854"/>
              <a:gd name="connsiteX84" fmla="*/ 3115247 w 12192000"/>
              <a:gd name="connsiteY84" fmla="*/ 70390 h 355854"/>
              <a:gd name="connsiteX85" fmla="*/ 3031712 w 12192000"/>
              <a:gd name="connsiteY85" fmla="*/ 161258 h 355854"/>
              <a:gd name="connsiteX86" fmla="*/ 3275838 w 12192000"/>
              <a:gd name="connsiteY86" fmla="*/ 285560 h 355854"/>
              <a:gd name="connsiteX87" fmla="*/ 3108484 w 12192000"/>
              <a:gd name="connsiteY87" fmla="*/ 285560 h 355854"/>
              <a:gd name="connsiteX88" fmla="*/ 3192209 w 12192000"/>
              <a:gd name="connsiteY88" fmla="*/ 194691 h 355854"/>
              <a:gd name="connsiteX89" fmla="*/ 3275933 w 12192000"/>
              <a:gd name="connsiteY89" fmla="*/ 103823 h 355854"/>
              <a:gd name="connsiteX90" fmla="*/ 3359658 w 12192000"/>
              <a:gd name="connsiteY90" fmla="*/ 194691 h 355854"/>
              <a:gd name="connsiteX91" fmla="*/ 3443383 w 12192000"/>
              <a:gd name="connsiteY91" fmla="*/ 285560 h 355854"/>
              <a:gd name="connsiteX92" fmla="*/ 3275838 w 12192000"/>
              <a:gd name="connsiteY92" fmla="*/ 285560 h 355854"/>
              <a:gd name="connsiteX93" fmla="*/ 3686937 w 12192000"/>
              <a:gd name="connsiteY93" fmla="*/ 161258 h 355854"/>
              <a:gd name="connsiteX94" fmla="*/ 3603212 w 12192000"/>
              <a:gd name="connsiteY94" fmla="*/ 252127 h 355854"/>
              <a:gd name="connsiteX95" fmla="*/ 3519488 w 12192000"/>
              <a:gd name="connsiteY95" fmla="*/ 161258 h 355854"/>
              <a:gd name="connsiteX96" fmla="*/ 3435763 w 12192000"/>
              <a:gd name="connsiteY96" fmla="*/ 70390 h 355854"/>
              <a:gd name="connsiteX97" fmla="*/ 3603117 w 12192000"/>
              <a:gd name="connsiteY97" fmla="*/ 70390 h 355854"/>
              <a:gd name="connsiteX98" fmla="*/ 3770471 w 12192000"/>
              <a:gd name="connsiteY98" fmla="*/ 70390 h 355854"/>
              <a:gd name="connsiteX99" fmla="*/ 3686937 w 12192000"/>
              <a:gd name="connsiteY99" fmla="*/ 161258 h 355854"/>
              <a:gd name="connsiteX100" fmla="*/ 3931063 w 12192000"/>
              <a:gd name="connsiteY100" fmla="*/ 285560 h 355854"/>
              <a:gd name="connsiteX101" fmla="*/ 3763709 w 12192000"/>
              <a:gd name="connsiteY101" fmla="*/ 285560 h 355854"/>
              <a:gd name="connsiteX102" fmla="*/ 3847433 w 12192000"/>
              <a:gd name="connsiteY102" fmla="*/ 194691 h 355854"/>
              <a:gd name="connsiteX103" fmla="*/ 3931158 w 12192000"/>
              <a:gd name="connsiteY103" fmla="*/ 103823 h 355854"/>
              <a:gd name="connsiteX104" fmla="*/ 4014883 w 12192000"/>
              <a:gd name="connsiteY104" fmla="*/ 194691 h 355854"/>
              <a:gd name="connsiteX105" fmla="*/ 4098608 w 12192000"/>
              <a:gd name="connsiteY105" fmla="*/ 285560 h 355854"/>
              <a:gd name="connsiteX106" fmla="*/ 3931063 w 12192000"/>
              <a:gd name="connsiteY106" fmla="*/ 285560 h 355854"/>
              <a:gd name="connsiteX107" fmla="*/ 4337876 w 12192000"/>
              <a:gd name="connsiteY107" fmla="*/ 161258 h 355854"/>
              <a:gd name="connsiteX108" fmla="*/ 4254151 w 12192000"/>
              <a:gd name="connsiteY108" fmla="*/ 252127 h 355854"/>
              <a:gd name="connsiteX109" fmla="*/ 4170426 w 12192000"/>
              <a:gd name="connsiteY109" fmla="*/ 161258 h 355854"/>
              <a:gd name="connsiteX110" fmla="*/ 4086701 w 12192000"/>
              <a:gd name="connsiteY110" fmla="*/ 70390 h 355854"/>
              <a:gd name="connsiteX111" fmla="*/ 4254056 w 12192000"/>
              <a:gd name="connsiteY111" fmla="*/ 70390 h 355854"/>
              <a:gd name="connsiteX112" fmla="*/ 4421410 w 12192000"/>
              <a:gd name="connsiteY112" fmla="*/ 70390 h 355854"/>
              <a:gd name="connsiteX113" fmla="*/ 4337876 w 12192000"/>
              <a:gd name="connsiteY113" fmla="*/ 161258 h 355854"/>
              <a:gd name="connsiteX114" fmla="*/ 4581906 w 12192000"/>
              <a:gd name="connsiteY114" fmla="*/ 285560 h 355854"/>
              <a:gd name="connsiteX115" fmla="*/ 4414552 w 12192000"/>
              <a:gd name="connsiteY115" fmla="*/ 285560 h 355854"/>
              <a:gd name="connsiteX116" fmla="*/ 4498277 w 12192000"/>
              <a:gd name="connsiteY116" fmla="*/ 194691 h 355854"/>
              <a:gd name="connsiteX117" fmla="*/ 4582001 w 12192000"/>
              <a:gd name="connsiteY117" fmla="*/ 103823 h 355854"/>
              <a:gd name="connsiteX118" fmla="*/ 4665726 w 12192000"/>
              <a:gd name="connsiteY118" fmla="*/ 194691 h 355854"/>
              <a:gd name="connsiteX119" fmla="*/ 4749451 w 12192000"/>
              <a:gd name="connsiteY119" fmla="*/ 285560 h 355854"/>
              <a:gd name="connsiteX120" fmla="*/ 4581906 w 12192000"/>
              <a:gd name="connsiteY120" fmla="*/ 285560 h 355854"/>
              <a:gd name="connsiteX121" fmla="*/ 4993101 w 12192000"/>
              <a:gd name="connsiteY121" fmla="*/ 161258 h 355854"/>
              <a:gd name="connsiteX122" fmla="*/ 4909376 w 12192000"/>
              <a:gd name="connsiteY122" fmla="*/ 252127 h 355854"/>
              <a:gd name="connsiteX123" fmla="*/ 4825651 w 12192000"/>
              <a:gd name="connsiteY123" fmla="*/ 161258 h 355854"/>
              <a:gd name="connsiteX124" fmla="*/ 4741926 w 12192000"/>
              <a:gd name="connsiteY124" fmla="*/ 70390 h 355854"/>
              <a:gd name="connsiteX125" fmla="*/ 4909280 w 12192000"/>
              <a:gd name="connsiteY125" fmla="*/ 70390 h 355854"/>
              <a:gd name="connsiteX126" fmla="*/ 5076635 w 12192000"/>
              <a:gd name="connsiteY126" fmla="*/ 70390 h 355854"/>
              <a:gd name="connsiteX127" fmla="*/ 4993101 w 12192000"/>
              <a:gd name="connsiteY127" fmla="*/ 161258 h 355854"/>
              <a:gd name="connsiteX128" fmla="*/ 5237131 w 12192000"/>
              <a:gd name="connsiteY128" fmla="*/ 285560 h 355854"/>
              <a:gd name="connsiteX129" fmla="*/ 5069777 w 12192000"/>
              <a:gd name="connsiteY129" fmla="*/ 285560 h 355854"/>
              <a:gd name="connsiteX130" fmla="*/ 5153501 w 12192000"/>
              <a:gd name="connsiteY130" fmla="*/ 194691 h 355854"/>
              <a:gd name="connsiteX131" fmla="*/ 5237227 w 12192000"/>
              <a:gd name="connsiteY131" fmla="*/ 103823 h 355854"/>
              <a:gd name="connsiteX132" fmla="*/ 5320951 w 12192000"/>
              <a:gd name="connsiteY132" fmla="*/ 194691 h 355854"/>
              <a:gd name="connsiteX133" fmla="*/ 5404676 w 12192000"/>
              <a:gd name="connsiteY133" fmla="*/ 285560 h 355854"/>
              <a:gd name="connsiteX134" fmla="*/ 5237131 w 12192000"/>
              <a:gd name="connsiteY134" fmla="*/ 285560 h 355854"/>
              <a:gd name="connsiteX135" fmla="*/ 5633942 w 12192000"/>
              <a:gd name="connsiteY135" fmla="*/ 161258 h 355854"/>
              <a:gd name="connsiteX136" fmla="*/ 5550218 w 12192000"/>
              <a:gd name="connsiteY136" fmla="*/ 252127 h 355854"/>
              <a:gd name="connsiteX137" fmla="*/ 5466493 w 12192000"/>
              <a:gd name="connsiteY137" fmla="*/ 161258 h 355854"/>
              <a:gd name="connsiteX138" fmla="*/ 5382768 w 12192000"/>
              <a:gd name="connsiteY138" fmla="*/ 70390 h 355854"/>
              <a:gd name="connsiteX139" fmla="*/ 5550123 w 12192000"/>
              <a:gd name="connsiteY139" fmla="*/ 70390 h 355854"/>
              <a:gd name="connsiteX140" fmla="*/ 5717477 w 12192000"/>
              <a:gd name="connsiteY140" fmla="*/ 70390 h 355854"/>
              <a:gd name="connsiteX141" fmla="*/ 5633942 w 12192000"/>
              <a:gd name="connsiteY141" fmla="*/ 161258 h 355854"/>
              <a:gd name="connsiteX142" fmla="*/ 5878068 w 12192000"/>
              <a:gd name="connsiteY142" fmla="*/ 285560 h 355854"/>
              <a:gd name="connsiteX143" fmla="*/ 5710714 w 12192000"/>
              <a:gd name="connsiteY143" fmla="*/ 285560 h 355854"/>
              <a:gd name="connsiteX144" fmla="*/ 5794439 w 12192000"/>
              <a:gd name="connsiteY144" fmla="*/ 194691 h 355854"/>
              <a:gd name="connsiteX145" fmla="*/ 5878164 w 12192000"/>
              <a:gd name="connsiteY145" fmla="*/ 103823 h 355854"/>
              <a:gd name="connsiteX146" fmla="*/ 5961888 w 12192000"/>
              <a:gd name="connsiteY146" fmla="*/ 194691 h 355854"/>
              <a:gd name="connsiteX147" fmla="*/ 6045613 w 12192000"/>
              <a:gd name="connsiteY147" fmla="*/ 285560 h 355854"/>
              <a:gd name="connsiteX148" fmla="*/ 5878068 w 12192000"/>
              <a:gd name="connsiteY148" fmla="*/ 285560 h 355854"/>
              <a:gd name="connsiteX149" fmla="*/ 6289168 w 12192000"/>
              <a:gd name="connsiteY149" fmla="*/ 161258 h 355854"/>
              <a:gd name="connsiteX150" fmla="*/ 6205442 w 12192000"/>
              <a:gd name="connsiteY150" fmla="*/ 252127 h 355854"/>
              <a:gd name="connsiteX151" fmla="*/ 6121718 w 12192000"/>
              <a:gd name="connsiteY151" fmla="*/ 161258 h 355854"/>
              <a:gd name="connsiteX152" fmla="*/ 6037993 w 12192000"/>
              <a:gd name="connsiteY152" fmla="*/ 70390 h 355854"/>
              <a:gd name="connsiteX153" fmla="*/ 6205347 w 12192000"/>
              <a:gd name="connsiteY153" fmla="*/ 70390 h 355854"/>
              <a:gd name="connsiteX154" fmla="*/ 6372701 w 12192000"/>
              <a:gd name="connsiteY154" fmla="*/ 70390 h 355854"/>
              <a:gd name="connsiteX155" fmla="*/ 6289168 w 12192000"/>
              <a:gd name="connsiteY155" fmla="*/ 161258 h 355854"/>
              <a:gd name="connsiteX156" fmla="*/ 6533293 w 12192000"/>
              <a:gd name="connsiteY156" fmla="*/ 285560 h 355854"/>
              <a:gd name="connsiteX157" fmla="*/ 6365939 w 12192000"/>
              <a:gd name="connsiteY157" fmla="*/ 285560 h 355854"/>
              <a:gd name="connsiteX158" fmla="*/ 6449664 w 12192000"/>
              <a:gd name="connsiteY158" fmla="*/ 194691 h 355854"/>
              <a:gd name="connsiteX159" fmla="*/ 6533388 w 12192000"/>
              <a:gd name="connsiteY159" fmla="*/ 103823 h 355854"/>
              <a:gd name="connsiteX160" fmla="*/ 6617113 w 12192000"/>
              <a:gd name="connsiteY160" fmla="*/ 194691 h 355854"/>
              <a:gd name="connsiteX161" fmla="*/ 6700838 w 12192000"/>
              <a:gd name="connsiteY161" fmla="*/ 285560 h 355854"/>
              <a:gd name="connsiteX162" fmla="*/ 6533293 w 12192000"/>
              <a:gd name="connsiteY162" fmla="*/ 285560 h 355854"/>
              <a:gd name="connsiteX163" fmla="*/ 6943249 w 12192000"/>
              <a:gd name="connsiteY163" fmla="*/ 161258 h 355854"/>
              <a:gd name="connsiteX164" fmla="*/ 6859524 w 12192000"/>
              <a:gd name="connsiteY164" fmla="*/ 252127 h 355854"/>
              <a:gd name="connsiteX165" fmla="*/ 6775799 w 12192000"/>
              <a:gd name="connsiteY165" fmla="*/ 161258 h 355854"/>
              <a:gd name="connsiteX166" fmla="*/ 6692075 w 12192000"/>
              <a:gd name="connsiteY166" fmla="*/ 70390 h 355854"/>
              <a:gd name="connsiteX167" fmla="*/ 6859429 w 12192000"/>
              <a:gd name="connsiteY167" fmla="*/ 70390 h 355854"/>
              <a:gd name="connsiteX168" fmla="*/ 7026783 w 12192000"/>
              <a:gd name="connsiteY168" fmla="*/ 70390 h 355854"/>
              <a:gd name="connsiteX169" fmla="*/ 6943249 w 12192000"/>
              <a:gd name="connsiteY169" fmla="*/ 161258 h 355854"/>
              <a:gd name="connsiteX170" fmla="*/ 7187375 w 12192000"/>
              <a:gd name="connsiteY170" fmla="*/ 285560 h 355854"/>
              <a:gd name="connsiteX171" fmla="*/ 7020021 w 12192000"/>
              <a:gd name="connsiteY171" fmla="*/ 285560 h 355854"/>
              <a:gd name="connsiteX172" fmla="*/ 7103745 w 12192000"/>
              <a:gd name="connsiteY172" fmla="*/ 194691 h 355854"/>
              <a:gd name="connsiteX173" fmla="*/ 7187470 w 12192000"/>
              <a:gd name="connsiteY173" fmla="*/ 103823 h 355854"/>
              <a:gd name="connsiteX174" fmla="*/ 7271195 w 12192000"/>
              <a:gd name="connsiteY174" fmla="*/ 194691 h 355854"/>
              <a:gd name="connsiteX175" fmla="*/ 7354919 w 12192000"/>
              <a:gd name="connsiteY175" fmla="*/ 285560 h 355854"/>
              <a:gd name="connsiteX176" fmla="*/ 7187375 w 12192000"/>
              <a:gd name="connsiteY176" fmla="*/ 285560 h 355854"/>
              <a:gd name="connsiteX177" fmla="*/ 7598569 w 12192000"/>
              <a:gd name="connsiteY177" fmla="*/ 161258 h 355854"/>
              <a:gd name="connsiteX178" fmla="*/ 7514844 w 12192000"/>
              <a:gd name="connsiteY178" fmla="*/ 252127 h 355854"/>
              <a:gd name="connsiteX179" fmla="*/ 7431119 w 12192000"/>
              <a:gd name="connsiteY179" fmla="*/ 161258 h 355854"/>
              <a:gd name="connsiteX180" fmla="*/ 7347395 w 12192000"/>
              <a:gd name="connsiteY180" fmla="*/ 70390 h 355854"/>
              <a:gd name="connsiteX181" fmla="*/ 7514749 w 12192000"/>
              <a:gd name="connsiteY181" fmla="*/ 70390 h 355854"/>
              <a:gd name="connsiteX182" fmla="*/ 7682103 w 12192000"/>
              <a:gd name="connsiteY182" fmla="*/ 70390 h 355854"/>
              <a:gd name="connsiteX183" fmla="*/ 7598569 w 12192000"/>
              <a:gd name="connsiteY183" fmla="*/ 161258 h 355854"/>
              <a:gd name="connsiteX184" fmla="*/ 7842599 w 12192000"/>
              <a:gd name="connsiteY184" fmla="*/ 285560 h 355854"/>
              <a:gd name="connsiteX185" fmla="*/ 7675245 w 12192000"/>
              <a:gd name="connsiteY185" fmla="*/ 285560 h 355854"/>
              <a:gd name="connsiteX186" fmla="*/ 7758970 w 12192000"/>
              <a:gd name="connsiteY186" fmla="*/ 194691 h 355854"/>
              <a:gd name="connsiteX187" fmla="*/ 7842695 w 12192000"/>
              <a:gd name="connsiteY187" fmla="*/ 103823 h 355854"/>
              <a:gd name="connsiteX188" fmla="*/ 7926419 w 12192000"/>
              <a:gd name="connsiteY188" fmla="*/ 194691 h 355854"/>
              <a:gd name="connsiteX189" fmla="*/ 8010144 w 12192000"/>
              <a:gd name="connsiteY189" fmla="*/ 285560 h 355854"/>
              <a:gd name="connsiteX190" fmla="*/ 7842599 w 12192000"/>
              <a:gd name="connsiteY190" fmla="*/ 285560 h 355854"/>
              <a:gd name="connsiteX191" fmla="*/ 8251127 w 12192000"/>
              <a:gd name="connsiteY191" fmla="*/ 161258 h 355854"/>
              <a:gd name="connsiteX192" fmla="*/ 8167402 w 12192000"/>
              <a:gd name="connsiteY192" fmla="*/ 252127 h 355854"/>
              <a:gd name="connsiteX193" fmla="*/ 8083677 w 12192000"/>
              <a:gd name="connsiteY193" fmla="*/ 161258 h 355854"/>
              <a:gd name="connsiteX194" fmla="*/ 7999953 w 12192000"/>
              <a:gd name="connsiteY194" fmla="*/ 70390 h 355854"/>
              <a:gd name="connsiteX195" fmla="*/ 8167307 w 12192000"/>
              <a:gd name="connsiteY195" fmla="*/ 70390 h 355854"/>
              <a:gd name="connsiteX196" fmla="*/ 8334661 w 12192000"/>
              <a:gd name="connsiteY196" fmla="*/ 70390 h 355854"/>
              <a:gd name="connsiteX197" fmla="*/ 8251127 w 12192000"/>
              <a:gd name="connsiteY197" fmla="*/ 161258 h 355854"/>
              <a:gd name="connsiteX198" fmla="*/ 8495252 w 12192000"/>
              <a:gd name="connsiteY198" fmla="*/ 285560 h 355854"/>
              <a:gd name="connsiteX199" fmla="*/ 8327898 w 12192000"/>
              <a:gd name="connsiteY199" fmla="*/ 285560 h 355854"/>
              <a:gd name="connsiteX200" fmla="*/ 8411623 w 12192000"/>
              <a:gd name="connsiteY200" fmla="*/ 194691 h 355854"/>
              <a:gd name="connsiteX201" fmla="*/ 8495348 w 12192000"/>
              <a:gd name="connsiteY201" fmla="*/ 103823 h 355854"/>
              <a:gd name="connsiteX202" fmla="*/ 8579072 w 12192000"/>
              <a:gd name="connsiteY202" fmla="*/ 194691 h 355854"/>
              <a:gd name="connsiteX203" fmla="*/ 8662797 w 12192000"/>
              <a:gd name="connsiteY203" fmla="*/ 285560 h 355854"/>
              <a:gd name="connsiteX204" fmla="*/ 8495252 w 12192000"/>
              <a:gd name="connsiteY204" fmla="*/ 285560 h 355854"/>
              <a:gd name="connsiteX205" fmla="*/ 8906351 w 12192000"/>
              <a:gd name="connsiteY205" fmla="*/ 161258 h 355854"/>
              <a:gd name="connsiteX206" fmla="*/ 8822627 w 12192000"/>
              <a:gd name="connsiteY206" fmla="*/ 252127 h 355854"/>
              <a:gd name="connsiteX207" fmla="*/ 8738901 w 12192000"/>
              <a:gd name="connsiteY207" fmla="*/ 161258 h 355854"/>
              <a:gd name="connsiteX208" fmla="*/ 8655177 w 12192000"/>
              <a:gd name="connsiteY208" fmla="*/ 70390 h 355854"/>
              <a:gd name="connsiteX209" fmla="*/ 8822531 w 12192000"/>
              <a:gd name="connsiteY209" fmla="*/ 70390 h 355854"/>
              <a:gd name="connsiteX210" fmla="*/ 8989886 w 12192000"/>
              <a:gd name="connsiteY210" fmla="*/ 70390 h 355854"/>
              <a:gd name="connsiteX211" fmla="*/ 8906351 w 12192000"/>
              <a:gd name="connsiteY211" fmla="*/ 161258 h 355854"/>
              <a:gd name="connsiteX212" fmla="*/ 9150477 w 12192000"/>
              <a:gd name="connsiteY212" fmla="*/ 285560 h 355854"/>
              <a:gd name="connsiteX213" fmla="*/ 8983123 w 12192000"/>
              <a:gd name="connsiteY213" fmla="*/ 285560 h 355854"/>
              <a:gd name="connsiteX214" fmla="*/ 9066848 w 12192000"/>
              <a:gd name="connsiteY214" fmla="*/ 194691 h 355854"/>
              <a:gd name="connsiteX215" fmla="*/ 9150572 w 12192000"/>
              <a:gd name="connsiteY215" fmla="*/ 103823 h 355854"/>
              <a:gd name="connsiteX216" fmla="*/ 9234297 w 12192000"/>
              <a:gd name="connsiteY216" fmla="*/ 194691 h 355854"/>
              <a:gd name="connsiteX217" fmla="*/ 9318022 w 12192000"/>
              <a:gd name="connsiteY217" fmla="*/ 285560 h 355854"/>
              <a:gd name="connsiteX218" fmla="*/ 9150477 w 12192000"/>
              <a:gd name="connsiteY218" fmla="*/ 285560 h 355854"/>
              <a:gd name="connsiteX219" fmla="*/ 9547289 w 12192000"/>
              <a:gd name="connsiteY219" fmla="*/ 161258 h 355854"/>
              <a:gd name="connsiteX220" fmla="*/ 9463564 w 12192000"/>
              <a:gd name="connsiteY220" fmla="*/ 252127 h 355854"/>
              <a:gd name="connsiteX221" fmla="*/ 9379839 w 12192000"/>
              <a:gd name="connsiteY221" fmla="*/ 161258 h 355854"/>
              <a:gd name="connsiteX222" fmla="*/ 9296114 w 12192000"/>
              <a:gd name="connsiteY222" fmla="*/ 70390 h 355854"/>
              <a:gd name="connsiteX223" fmla="*/ 9463468 w 12192000"/>
              <a:gd name="connsiteY223" fmla="*/ 70390 h 355854"/>
              <a:gd name="connsiteX224" fmla="*/ 9630823 w 12192000"/>
              <a:gd name="connsiteY224" fmla="*/ 70390 h 355854"/>
              <a:gd name="connsiteX225" fmla="*/ 9547289 w 12192000"/>
              <a:gd name="connsiteY225" fmla="*/ 161258 h 355854"/>
              <a:gd name="connsiteX226" fmla="*/ 9791319 w 12192000"/>
              <a:gd name="connsiteY226" fmla="*/ 285560 h 355854"/>
              <a:gd name="connsiteX227" fmla="*/ 9623965 w 12192000"/>
              <a:gd name="connsiteY227" fmla="*/ 285560 h 355854"/>
              <a:gd name="connsiteX228" fmla="*/ 9707689 w 12192000"/>
              <a:gd name="connsiteY228" fmla="*/ 194691 h 355854"/>
              <a:gd name="connsiteX229" fmla="*/ 9791414 w 12192000"/>
              <a:gd name="connsiteY229" fmla="*/ 103823 h 355854"/>
              <a:gd name="connsiteX230" fmla="*/ 9875139 w 12192000"/>
              <a:gd name="connsiteY230" fmla="*/ 194691 h 355854"/>
              <a:gd name="connsiteX231" fmla="*/ 9958864 w 12192000"/>
              <a:gd name="connsiteY231" fmla="*/ 285560 h 355854"/>
              <a:gd name="connsiteX232" fmla="*/ 9791319 w 12192000"/>
              <a:gd name="connsiteY232" fmla="*/ 285560 h 355854"/>
              <a:gd name="connsiteX233" fmla="*/ 10202513 w 12192000"/>
              <a:gd name="connsiteY233" fmla="*/ 161258 h 355854"/>
              <a:gd name="connsiteX234" fmla="*/ 10118788 w 12192000"/>
              <a:gd name="connsiteY234" fmla="*/ 252127 h 355854"/>
              <a:gd name="connsiteX235" fmla="*/ 10035064 w 12192000"/>
              <a:gd name="connsiteY235" fmla="*/ 161258 h 355854"/>
              <a:gd name="connsiteX236" fmla="*/ 9951339 w 12192000"/>
              <a:gd name="connsiteY236" fmla="*/ 70390 h 355854"/>
              <a:gd name="connsiteX237" fmla="*/ 10118693 w 12192000"/>
              <a:gd name="connsiteY237" fmla="*/ 70390 h 355854"/>
              <a:gd name="connsiteX238" fmla="*/ 10286048 w 12192000"/>
              <a:gd name="connsiteY238" fmla="*/ 70390 h 355854"/>
              <a:gd name="connsiteX239" fmla="*/ 10202513 w 12192000"/>
              <a:gd name="connsiteY239" fmla="*/ 161258 h 355854"/>
              <a:gd name="connsiteX240" fmla="*/ 10446639 w 12192000"/>
              <a:gd name="connsiteY240" fmla="*/ 285560 h 355854"/>
              <a:gd name="connsiteX241" fmla="*/ 10279284 w 12192000"/>
              <a:gd name="connsiteY241" fmla="*/ 285560 h 355854"/>
              <a:gd name="connsiteX242" fmla="*/ 10363009 w 12192000"/>
              <a:gd name="connsiteY242" fmla="*/ 194691 h 355854"/>
              <a:gd name="connsiteX243" fmla="*/ 10446734 w 12192000"/>
              <a:gd name="connsiteY243" fmla="*/ 103823 h 355854"/>
              <a:gd name="connsiteX244" fmla="*/ 10530460 w 12192000"/>
              <a:gd name="connsiteY244" fmla="*/ 194691 h 355854"/>
              <a:gd name="connsiteX245" fmla="*/ 10614184 w 12192000"/>
              <a:gd name="connsiteY245" fmla="*/ 285560 h 355854"/>
              <a:gd name="connsiteX246" fmla="*/ 10446639 w 12192000"/>
              <a:gd name="connsiteY246" fmla="*/ 285560 h 355854"/>
              <a:gd name="connsiteX247" fmla="*/ 10856595 w 12192000"/>
              <a:gd name="connsiteY247" fmla="*/ 161258 h 355854"/>
              <a:gd name="connsiteX248" fmla="*/ 10772870 w 12192000"/>
              <a:gd name="connsiteY248" fmla="*/ 252127 h 355854"/>
              <a:gd name="connsiteX249" fmla="*/ 10689145 w 12192000"/>
              <a:gd name="connsiteY249" fmla="*/ 161258 h 355854"/>
              <a:gd name="connsiteX250" fmla="*/ 10605421 w 12192000"/>
              <a:gd name="connsiteY250" fmla="*/ 70390 h 355854"/>
              <a:gd name="connsiteX251" fmla="*/ 10772775 w 12192000"/>
              <a:gd name="connsiteY251" fmla="*/ 70390 h 355854"/>
              <a:gd name="connsiteX252" fmla="*/ 10940129 w 12192000"/>
              <a:gd name="connsiteY252" fmla="*/ 70390 h 355854"/>
              <a:gd name="connsiteX253" fmla="*/ 10856595 w 12192000"/>
              <a:gd name="connsiteY253" fmla="*/ 161258 h 355854"/>
              <a:gd name="connsiteX254" fmla="*/ 11100721 w 12192000"/>
              <a:gd name="connsiteY254" fmla="*/ 285560 h 355854"/>
              <a:gd name="connsiteX255" fmla="*/ 10933366 w 12192000"/>
              <a:gd name="connsiteY255" fmla="*/ 285560 h 355854"/>
              <a:gd name="connsiteX256" fmla="*/ 11017091 w 12192000"/>
              <a:gd name="connsiteY256" fmla="*/ 194691 h 355854"/>
              <a:gd name="connsiteX257" fmla="*/ 11100815 w 12192000"/>
              <a:gd name="connsiteY257" fmla="*/ 103823 h 355854"/>
              <a:gd name="connsiteX258" fmla="*/ 11184541 w 12192000"/>
              <a:gd name="connsiteY258" fmla="*/ 194691 h 355854"/>
              <a:gd name="connsiteX259" fmla="*/ 11268266 w 12192000"/>
              <a:gd name="connsiteY259" fmla="*/ 285560 h 355854"/>
              <a:gd name="connsiteX260" fmla="*/ 11100721 w 12192000"/>
              <a:gd name="connsiteY260" fmla="*/ 285560 h 355854"/>
              <a:gd name="connsiteX261" fmla="*/ 11511819 w 12192000"/>
              <a:gd name="connsiteY261" fmla="*/ 161258 h 355854"/>
              <a:gd name="connsiteX262" fmla="*/ 11428095 w 12192000"/>
              <a:gd name="connsiteY262" fmla="*/ 252127 h 355854"/>
              <a:gd name="connsiteX263" fmla="*/ 11344370 w 12192000"/>
              <a:gd name="connsiteY263" fmla="*/ 161258 h 355854"/>
              <a:gd name="connsiteX264" fmla="*/ 11260645 w 12192000"/>
              <a:gd name="connsiteY264" fmla="*/ 70390 h 355854"/>
              <a:gd name="connsiteX265" fmla="*/ 11428000 w 12192000"/>
              <a:gd name="connsiteY265" fmla="*/ 70390 h 355854"/>
              <a:gd name="connsiteX266" fmla="*/ 11595354 w 12192000"/>
              <a:gd name="connsiteY266" fmla="*/ 70390 h 355854"/>
              <a:gd name="connsiteX267" fmla="*/ 11511819 w 12192000"/>
              <a:gd name="connsiteY267" fmla="*/ 161258 h 355854"/>
              <a:gd name="connsiteX268" fmla="*/ 11755945 w 12192000"/>
              <a:gd name="connsiteY268" fmla="*/ 285560 h 355854"/>
              <a:gd name="connsiteX269" fmla="*/ 11588591 w 12192000"/>
              <a:gd name="connsiteY269" fmla="*/ 285560 h 355854"/>
              <a:gd name="connsiteX270" fmla="*/ 11672315 w 12192000"/>
              <a:gd name="connsiteY270" fmla="*/ 194691 h 355854"/>
              <a:gd name="connsiteX271" fmla="*/ 11756041 w 12192000"/>
              <a:gd name="connsiteY271" fmla="*/ 103823 h 355854"/>
              <a:gd name="connsiteX272" fmla="*/ 11839766 w 12192000"/>
              <a:gd name="connsiteY272" fmla="*/ 194691 h 355854"/>
              <a:gd name="connsiteX273" fmla="*/ 11923491 w 12192000"/>
              <a:gd name="connsiteY273" fmla="*/ 285560 h 355854"/>
              <a:gd name="connsiteX274" fmla="*/ 11755945 w 12192000"/>
              <a:gd name="connsiteY274" fmla="*/ 28556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2192000" h="355854">
                <a:moveTo>
                  <a:pt x="12192000" y="95"/>
                </a:moveTo>
                <a:lnTo>
                  <a:pt x="342519" y="95"/>
                </a:lnTo>
                <a:lnTo>
                  <a:pt x="175165" y="95"/>
                </a:lnTo>
                <a:lnTo>
                  <a:pt x="18098" y="95"/>
                </a:lnTo>
                <a:lnTo>
                  <a:pt x="18002" y="0"/>
                </a:lnTo>
                <a:lnTo>
                  <a:pt x="18002" y="95"/>
                </a:lnTo>
                <a:lnTo>
                  <a:pt x="0" y="95"/>
                </a:lnTo>
                <a:lnTo>
                  <a:pt x="0" y="355854"/>
                </a:lnTo>
                <a:lnTo>
                  <a:pt x="12192000" y="355854"/>
                </a:lnTo>
                <a:lnTo>
                  <a:pt x="12192000" y="95"/>
                </a:lnTo>
                <a:close/>
                <a:moveTo>
                  <a:pt x="12081224" y="70390"/>
                </a:moveTo>
                <a:lnTo>
                  <a:pt x="12192000" y="70390"/>
                </a:lnTo>
                <a:lnTo>
                  <a:pt x="12192000" y="131826"/>
                </a:lnTo>
                <a:lnTo>
                  <a:pt x="12081224" y="252127"/>
                </a:lnTo>
                <a:lnTo>
                  <a:pt x="11997499" y="161258"/>
                </a:lnTo>
                <a:lnTo>
                  <a:pt x="11913775" y="70390"/>
                </a:lnTo>
                <a:lnTo>
                  <a:pt x="12081224" y="70390"/>
                </a:lnTo>
                <a:close/>
                <a:moveTo>
                  <a:pt x="0" y="285560"/>
                </a:moveTo>
                <a:lnTo>
                  <a:pt x="0" y="123444"/>
                </a:lnTo>
                <a:lnTo>
                  <a:pt x="18002" y="103823"/>
                </a:lnTo>
                <a:lnTo>
                  <a:pt x="101727" y="194691"/>
                </a:lnTo>
                <a:lnTo>
                  <a:pt x="185452" y="285560"/>
                </a:lnTo>
                <a:lnTo>
                  <a:pt x="0" y="285560"/>
                </a:lnTo>
                <a:close/>
                <a:moveTo>
                  <a:pt x="426244" y="161258"/>
                </a:moveTo>
                <a:lnTo>
                  <a:pt x="342519" y="252127"/>
                </a:lnTo>
                <a:lnTo>
                  <a:pt x="258794" y="161258"/>
                </a:lnTo>
                <a:lnTo>
                  <a:pt x="175069" y="70390"/>
                </a:lnTo>
                <a:lnTo>
                  <a:pt x="342424" y="70390"/>
                </a:lnTo>
                <a:lnTo>
                  <a:pt x="509778" y="70390"/>
                </a:lnTo>
                <a:lnTo>
                  <a:pt x="426244" y="161258"/>
                </a:lnTo>
                <a:close/>
                <a:moveTo>
                  <a:pt x="670370" y="285560"/>
                </a:moveTo>
                <a:lnTo>
                  <a:pt x="502920" y="285560"/>
                </a:lnTo>
                <a:lnTo>
                  <a:pt x="586645" y="194691"/>
                </a:lnTo>
                <a:lnTo>
                  <a:pt x="670370" y="103823"/>
                </a:lnTo>
                <a:lnTo>
                  <a:pt x="754094" y="194691"/>
                </a:lnTo>
                <a:lnTo>
                  <a:pt x="837819" y="285560"/>
                </a:lnTo>
                <a:lnTo>
                  <a:pt x="670370" y="285560"/>
                </a:lnTo>
                <a:close/>
                <a:moveTo>
                  <a:pt x="1081469" y="161258"/>
                </a:moveTo>
                <a:lnTo>
                  <a:pt x="997744" y="252127"/>
                </a:lnTo>
                <a:lnTo>
                  <a:pt x="914019" y="161258"/>
                </a:lnTo>
                <a:lnTo>
                  <a:pt x="830294" y="70390"/>
                </a:lnTo>
                <a:lnTo>
                  <a:pt x="997649" y="70390"/>
                </a:lnTo>
                <a:lnTo>
                  <a:pt x="1165003" y="70390"/>
                </a:lnTo>
                <a:lnTo>
                  <a:pt x="1081469" y="161258"/>
                </a:lnTo>
                <a:close/>
                <a:moveTo>
                  <a:pt x="1325594" y="285560"/>
                </a:moveTo>
                <a:lnTo>
                  <a:pt x="1158240" y="285560"/>
                </a:lnTo>
                <a:lnTo>
                  <a:pt x="1241965" y="194691"/>
                </a:lnTo>
                <a:lnTo>
                  <a:pt x="1325689" y="103823"/>
                </a:lnTo>
                <a:lnTo>
                  <a:pt x="1409414" y="194691"/>
                </a:lnTo>
                <a:lnTo>
                  <a:pt x="1493139" y="285560"/>
                </a:lnTo>
                <a:lnTo>
                  <a:pt x="1325594" y="285560"/>
                </a:lnTo>
                <a:close/>
                <a:moveTo>
                  <a:pt x="1722406" y="161258"/>
                </a:moveTo>
                <a:lnTo>
                  <a:pt x="1638681" y="252127"/>
                </a:lnTo>
                <a:lnTo>
                  <a:pt x="1554956" y="161258"/>
                </a:lnTo>
                <a:lnTo>
                  <a:pt x="1471232" y="70390"/>
                </a:lnTo>
                <a:lnTo>
                  <a:pt x="1638586" y="70390"/>
                </a:lnTo>
                <a:lnTo>
                  <a:pt x="1805940" y="70390"/>
                </a:lnTo>
                <a:lnTo>
                  <a:pt x="1722406" y="161258"/>
                </a:lnTo>
                <a:close/>
                <a:moveTo>
                  <a:pt x="1966532" y="285560"/>
                </a:moveTo>
                <a:lnTo>
                  <a:pt x="1799177" y="285560"/>
                </a:lnTo>
                <a:lnTo>
                  <a:pt x="1882902" y="194691"/>
                </a:lnTo>
                <a:lnTo>
                  <a:pt x="1966627" y="103823"/>
                </a:lnTo>
                <a:lnTo>
                  <a:pt x="2050352" y="194691"/>
                </a:lnTo>
                <a:lnTo>
                  <a:pt x="2134076" y="285560"/>
                </a:lnTo>
                <a:lnTo>
                  <a:pt x="1966532" y="285560"/>
                </a:lnTo>
                <a:close/>
                <a:moveTo>
                  <a:pt x="2377631" y="161258"/>
                </a:moveTo>
                <a:lnTo>
                  <a:pt x="2293906" y="252127"/>
                </a:lnTo>
                <a:lnTo>
                  <a:pt x="2210181" y="161258"/>
                </a:lnTo>
                <a:lnTo>
                  <a:pt x="2126456" y="70390"/>
                </a:lnTo>
                <a:lnTo>
                  <a:pt x="2293811" y="70390"/>
                </a:lnTo>
                <a:lnTo>
                  <a:pt x="2461165" y="70390"/>
                </a:lnTo>
                <a:lnTo>
                  <a:pt x="2377631" y="161258"/>
                </a:lnTo>
                <a:close/>
                <a:moveTo>
                  <a:pt x="2621756" y="285560"/>
                </a:moveTo>
                <a:lnTo>
                  <a:pt x="2454402" y="285560"/>
                </a:lnTo>
                <a:lnTo>
                  <a:pt x="2538127" y="194691"/>
                </a:lnTo>
                <a:lnTo>
                  <a:pt x="2621852" y="103823"/>
                </a:lnTo>
                <a:lnTo>
                  <a:pt x="2705576" y="194691"/>
                </a:lnTo>
                <a:lnTo>
                  <a:pt x="2789301" y="285560"/>
                </a:lnTo>
                <a:lnTo>
                  <a:pt x="2621756" y="285560"/>
                </a:lnTo>
                <a:close/>
                <a:moveTo>
                  <a:pt x="3031712" y="161258"/>
                </a:moveTo>
                <a:lnTo>
                  <a:pt x="2947988" y="252127"/>
                </a:lnTo>
                <a:lnTo>
                  <a:pt x="2864263" y="161258"/>
                </a:lnTo>
                <a:lnTo>
                  <a:pt x="2780538" y="70390"/>
                </a:lnTo>
                <a:lnTo>
                  <a:pt x="2947892" y="70390"/>
                </a:lnTo>
                <a:lnTo>
                  <a:pt x="3115247" y="70390"/>
                </a:lnTo>
                <a:lnTo>
                  <a:pt x="3031712" y="161258"/>
                </a:lnTo>
                <a:close/>
                <a:moveTo>
                  <a:pt x="3275838" y="285560"/>
                </a:moveTo>
                <a:lnTo>
                  <a:pt x="3108484" y="285560"/>
                </a:lnTo>
                <a:lnTo>
                  <a:pt x="3192209" y="194691"/>
                </a:lnTo>
                <a:lnTo>
                  <a:pt x="3275933" y="103823"/>
                </a:lnTo>
                <a:lnTo>
                  <a:pt x="3359658" y="194691"/>
                </a:lnTo>
                <a:lnTo>
                  <a:pt x="3443383" y="285560"/>
                </a:lnTo>
                <a:lnTo>
                  <a:pt x="3275838" y="285560"/>
                </a:lnTo>
                <a:close/>
                <a:moveTo>
                  <a:pt x="3686937" y="161258"/>
                </a:moveTo>
                <a:lnTo>
                  <a:pt x="3603212" y="252127"/>
                </a:lnTo>
                <a:lnTo>
                  <a:pt x="3519488" y="161258"/>
                </a:lnTo>
                <a:lnTo>
                  <a:pt x="3435763" y="70390"/>
                </a:lnTo>
                <a:lnTo>
                  <a:pt x="3603117" y="70390"/>
                </a:lnTo>
                <a:lnTo>
                  <a:pt x="3770471" y="70390"/>
                </a:lnTo>
                <a:lnTo>
                  <a:pt x="3686937" y="161258"/>
                </a:lnTo>
                <a:close/>
                <a:moveTo>
                  <a:pt x="3931063" y="285560"/>
                </a:moveTo>
                <a:lnTo>
                  <a:pt x="3763709" y="285560"/>
                </a:lnTo>
                <a:lnTo>
                  <a:pt x="3847433" y="194691"/>
                </a:lnTo>
                <a:lnTo>
                  <a:pt x="3931158" y="103823"/>
                </a:lnTo>
                <a:lnTo>
                  <a:pt x="4014883" y="194691"/>
                </a:lnTo>
                <a:lnTo>
                  <a:pt x="4098608" y="285560"/>
                </a:lnTo>
                <a:lnTo>
                  <a:pt x="3931063" y="285560"/>
                </a:lnTo>
                <a:close/>
                <a:moveTo>
                  <a:pt x="4337876" y="161258"/>
                </a:moveTo>
                <a:lnTo>
                  <a:pt x="4254151" y="252127"/>
                </a:lnTo>
                <a:lnTo>
                  <a:pt x="4170426" y="161258"/>
                </a:lnTo>
                <a:lnTo>
                  <a:pt x="4086701" y="70390"/>
                </a:lnTo>
                <a:lnTo>
                  <a:pt x="4254056" y="70390"/>
                </a:lnTo>
                <a:lnTo>
                  <a:pt x="4421410" y="70390"/>
                </a:lnTo>
                <a:lnTo>
                  <a:pt x="4337876" y="161258"/>
                </a:lnTo>
                <a:close/>
                <a:moveTo>
                  <a:pt x="4581906" y="285560"/>
                </a:moveTo>
                <a:lnTo>
                  <a:pt x="4414552" y="285560"/>
                </a:lnTo>
                <a:lnTo>
                  <a:pt x="4498277" y="194691"/>
                </a:lnTo>
                <a:lnTo>
                  <a:pt x="4582001" y="103823"/>
                </a:lnTo>
                <a:lnTo>
                  <a:pt x="4665726" y="194691"/>
                </a:lnTo>
                <a:lnTo>
                  <a:pt x="4749451" y="285560"/>
                </a:lnTo>
                <a:lnTo>
                  <a:pt x="4581906" y="285560"/>
                </a:lnTo>
                <a:close/>
                <a:moveTo>
                  <a:pt x="4993101" y="161258"/>
                </a:moveTo>
                <a:lnTo>
                  <a:pt x="4909376" y="252127"/>
                </a:lnTo>
                <a:lnTo>
                  <a:pt x="4825651" y="161258"/>
                </a:lnTo>
                <a:lnTo>
                  <a:pt x="4741926" y="70390"/>
                </a:lnTo>
                <a:lnTo>
                  <a:pt x="4909280" y="70390"/>
                </a:lnTo>
                <a:lnTo>
                  <a:pt x="5076635" y="70390"/>
                </a:lnTo>
                <a:lnTo>
                  <a:pt x="4993101" y="161258"/>
                </a:lnTo>
                <a:close/>
                <a:moveTo>
                  <a:pt x="5237131" y="285560"/>
                </a:moveTo>
                <a:lnTo>
                  <a:pt x="5069777" y="285560"/>
                </a:lnTo>
                <a:lnTo>
                  <a:pt x="5153501" y="194691"/>
                </a:lnTo>
                <a:lnTo>
                  <a:pt x="5237227" y="103823"/>
                </a:lnTo>
                <a:lnTo>
                  <a:pt x="5320951" y="194691"/>
                </a:lnTo>
                <a:lnTo>
                  <a:pt x="5404676" y="285560"/>
                </a:lnTo>
                <a:lnTo>
                  <a:pt x="5237131" y="285560"/>
                </a:lnTo>
                <a:close/>
                <a:moveTo>
                  <a:pt x="5633942" y="161258"/>
                </a:moveTo>
                <a:lnTo>
                  <a:pt x="5550218" y="252127"/>
                </a:lnTo>
                <a:lnTo>
                  <a:pt x="5466493" y="161258"/>
                </a:lnTo>
                <a:lnTo>
                  <a:pt x="5382768" y="70390"/>
                </a:lnTo>
                <a:lnTo>
                  <a:pt x="5550123" y="70390"/>
                </a:lnTo>
                <a:lnTo>
                  <a:pt x="5717477" y="70390"/>
                </a:lnTo>
                <a:lnTo>
                  <a:pt x="5633942" y="161258"/>
                </a:lnTo>
                <a:close/>
                <a:moveTo>
                  <a:pt x="5878068" y="285560"/>
                </a:moveTo>
                <a:lnTo>
                  <a:pt x="5710714" y="285560"/>
                </a:lnTo>
                <a:lnTo>
                  <a:pt x="5794439" y="194691"/>
                </a:lnTo>
                <a:lnTo>
                  <a:pt x="5878164" y="103823"/>
                </a:lnTo>
                <a:lnTo>
                  <a:pt x="5961888" y="194691"/>
                </a:lnTo>
                <a:lnTo>
                  <a:pt x="6045613" y="285560"/>
                </a:lnTo>
                <a:lnTo>
                  <a:pt x="5878068" y="285560"/>
                </a:lnTo>
                <a:close/>
                <a:moveTo>
                  <a:pt x="6289168" y="161258"/>
                </a:moveTo>
                <a:lnTo>
                  <a:pt x="6205442" y="252127"/>
                </a:lnTo>
                <a:lnTo>
                  <a:pt x="6121718" y="161258"/>
                </a:lnTo>
                <a:lnTo>
                  <a:pt x="6037993" y="70390"/>
                </a:lnTo>
                <a:lnTo>
                  <a:pt x="6205347" y="70390"/>
                </a:lnTo>
                <a:lnTo>
                  <a:pt x="6372701" y="70390"/>
                </a:lnTo>
                <a:lnTo>
                  <a:pt x="6289168" y="161258"/>
                </a:lnTo>
                <a:close/>
                <a:moveTo>
                  <a:pt x="6533293" y="285560"/>
                </a:moveTo>
                <a:lnTo>
                  <a:pt x="6365939" y="285560"/>
                </a:lnTo>
                <a:lnTo>
                  <a:pt x="6449664" y="194691"/>
                </a:lnTo>
                <a:lnTo>
                  <a:pt x="6533388" y="103823"/>
                </a:lnTo>
                <a:lnTo>
                  <a:pt x="6617113" y="194691"/>
                </a:lnTo>
                <a:lnTo>
                  <a:pt x="6700838" y="285560"/>
                </a:lnTo>
                <a:lnTo>
                  <a:pt x="6533293" y="285560"/>
                </a:lnTo>
                <a:close/>
                <a:moveTo>
                  <a:pt x="6943249" y="161258"/>
                </a:moveTo>
                <a:lnTo>
                  <a:pt x="6859524" y="252127"/>
                </a:lnTo>
                <a:lnTo>
                  <a:pt x="6775799" y="161258"/>
                </a:lnTo>
                <a:lnTo>
                  <a:pt x="6692075" y="70390"/>
                </a:lnTo>
                <a:lnTo>
                  <a:pt x="6859429" y="70390"/>
                </a:lnTo>
                <a:lnTo>
                  <a:pt x="7026783" y="70390"/>
                </a:lnTo>
                <a:lnTo>
                  <a:pt x="6943249" y="161258"/>
                </a:lnTo>
                <a:close/>
                <a:moveTo>
                  <a:pt x="7187375" y="285560"/>
                </a:moveTo>
                <a:lnTo>
                  <a:pt x="7020021" y="285560"/>
                </a:lnTo>
                <a:lnTo>
                  <a:pt x="7103745" y="194691"/>
                </a:lnTo>
                <a:lnTo>
                  <a:pt x="7187470" y="103823"/>
                </a:lnTo>
                <a:lnTo>
                  <a:pt x="7271195" y="194691"/>
                </a:lnTo>
                <a:lnTo>
                  <a:pt x="7354919" y="285560"/>
                </a:lnTo>
                <a:lnTo>
                  <a:pt x="7187375" y="285560"/>
                </a:lnTo>
                <a:close/>
                <a:moveTo>
                  <a:pt x="7598569" y="161258"/>
                </a:moveTo>
                <a:lnTo>
                  <a:pt x="7514844" y="252127"/>
                </a:lnTo>
                <a:lnTo>
                  <a:pt x="7431119" y="161258"/>
                </a:lnTo>
                <a:lnTo>
                  <a:pt x="7347395" y="70390"/>
                </a:lnTo>
                <a:lnTo>
                  <a:pt x="7514749" y="70390"/>
                </a:lnTo>
                <a:lnTo>
                  <a:pt x="7682103" y="70390"/>
                </a:lnTo>
                <a:lnTo>
                  <a:pt x="7598569" y="161258"/>
                </a:lnTo>
                <a:close/>
                <a:moveTo>
                  <a:pt x="7842599" y="285560"/>
                </a:moveTo>
                <a:lnTo>
                  <a:pt x="7675245" y="285560"/>
                </a:lnTo>
                <a:lnTo>
                  <a:pt x="7758970" y="194691"/>
                </a:lnTo>
                <a:lnTo>
                  <a:pt x="7842695" y="103823"/>
                </a:lnTo>
                <a:lnTo>
                  <a:pt x="7926419" y="194691"/>
                </a:lnTo>
                <a:lnTo>
                  <a:pt x="8010144" y="285560"/>
                </a:lnTo>
                <a:lnTo>
                  <a:pt x="7842599" y="285560"/>
                </a:lnTo>
                <a:close/>
                <a:moveTo>
                  <a:pt x="8251127" y="161258"/>
                </a:moveTo>
                <a:lnTo>
                  <a:pt x="8167402" y="252127"/>
                </a:lnTo>
                <a:lnTo>
                  <a:pt x="8083677" y="161258"/>
                </a:lnTo>
                <a:lnTo>
                  <a:pt x="7999953" y="70390"/>
                </a:lnTo>
                <a:lnTo>
                  <a:pt x="8167307" y="70390"/>
                </a:lnTo>
                <a:lnTo>
                  <a:pt x="8334661" y="70390"/>
                </a:lnTo>
                <a:lnTo>
                  <a:pt x="8251127" y="161258"/>
                </a:lnTo>
                <a:close/>
                <a:moveTo>
                  <a:pt x="8495252" y="285560"/>
                </a:moveTo>
                <a:lnTo>
                  <a:pt x="8327898" y="285560"/>
                </a:lnTo>
                <a:lnTo>
                  <a:pt x="8411623" y="194691"/>
                </a:lnTo>
                <a:lnTo>
                  <a:pt x="8495348" y="103823"/>
                </a:lnTo>
                <a:lnTo>
                  <a:pt x="8579072" y="194691"/>
                </a:lnTo>
                <a:lnTo>
                  <a:pt x="8662797" y="285560"/>
                </a:lnTo>
                <a:lnTo>
                  <a:pt x="8495252" y="285560"/>
                </a:lnTo>
                <a:close/>
                <a:moveTo>
                  <a:pt x="8906351" y="161258"/>
                </a:moveTo>
                <a:lnTo>
                  <a:pt x="8822627" y="252127"/>
                </a:lnTo>
                <a:lnTo>
                  <a:pt x="8738901" y="161258"/>
                </a:lnTo>
                <a:lnTo>
                  <a:pt x="8655177" y="70390"/>
                </a:lnTo>
                <a:lnTo>
                  <a:pt x="8822531" y="70390"/>
                </a:lnTo>
                <a:lnTo>
                  <a:pt x="8989886" y="70390"/>
                </a:lnTo>
                <a:lnTo>
                  <a:pt x="8906351" y="161258"/>
                </a:lnTo>
                <a:close/>
                <a:moveTo>
                  <a:pt x="9150477" y="285560"/>
                </a:moveTo>
                <a:lnTo>
                  <a:pt x="8983123" y="285560"/>
                </a:lnTo>
                <a:lnTo>
                  <a:pt x="9066848" y="194691"/>
                </a:lnTo>
                <a:lnTo>
                  <a:pt x="9150572" y="103823"/>
                </a:lnTo>
                <a:lnTo>
                  <a:pt x="9234297" y="194691"/>
                </a:lnTo>
                <a:lnTo>
                  <a:pt x="9318022" y="285560"/>
                </a:lnTo>
                <a:lnTo>
                  <a:pt x="9150477" y="285560"/>
                </a:lnTo>
                <a:close/>
                <a:moveTo>
                  <a:pt x="9547289" y="161258"/>
                </a:moveTo>
                <a:lnTo>
                  <a:pt x="9463564" y="252127"/>
                </a:lnTo>
                <a:lnTo>
                  <a:pt x="9379839" y="161258"/>
                </a:lnTo>
                <a:lnTo>
                  <a:pt x="9296114" y="70390"/>
                </a:lnTo>
                <a:lnTo>
                  <a:pt x="9463468" y="70390"/>
                </a:lnTo>
                <a:lnTo>
                  <a:pt x="9630823" y="70390"/>
                </a:lnTo>
                <a:lnTo>
                  <a:pt x="9547289" y="161258"/>
                </a:lnTo>
                <a:close/>
                <a:moveTo>
                  <a:pt x="9791319" y="285560"/>
                </a:moveTo>
                <a:lnTo>
                  <a:pt x="9623965" y="285560"/>
                </a:lnTo>
                <a:lnTo>
                  <a:pt x="9707689" y="194691"/>
                </a:lnTo>
                <a:lnTo>
                  <a:pt x="9791414" y="103823"/>
                </a:lnTo>
                <a:lnTo>
                  <a:pt x="9875139" y="194691"/>
                </a:lnTo>
                <a:lnTo>
                  <a:pt x="9958864" y="285560"/>
                </a:lnTo>
                <a:lnTo>
                  <a:pt x="9791319" y="285560"/>
                </a:lnTo>
                <a:close/>
                <a:moveTo>
                  <a:pt x="10202513" y="161258"/>
                </a:moveTo>
                <a:lnTo>
                  <a:pt x="10118788" y="252127"/>
                </a:lnTo>
                <a:lnTo>
                  <a:pt x="10035064" y="161258"/>
                </a:lnTo>
                <a:lnTo>
                  <a:pt x="9951339" y="70390"/>
                </a:lnTo>
                <a:lnTo>
                  <a:pt x="10118693" y="70390"/>
                </a:lnTo>
                <a:lnTo>
                  <a:pt x="10286048" y="70390"/>
                </a:lnTo>
                <a:lnTo>
                  <a:pt x="10202513" y="161258"/>
                </a:lnTo>
                <a:close/>
                <a:moveTo>
                  <a:pt x="10446639" y="285560"/>
                </a:moveTo>
                <a:lnTo>
                  <a:pt x="10279284" y="285560"/>
                </a:lnTo>
                <a:lnTo>
                  <a:pt x="10363009" y="194691"/>
                </a:lnTo>
                <a:lnTo>
                  <a:pt x="10446734" y="103823"/>
                </a:lnTo>
                <a:lnTo>
                  <a:pt x="10530460" y="194691"/>
                </a:lnTo>
                <a:lnTo>
                  <a:pt x="10614184" y="285560"/>
                </a:lnTo>
                <a:lnTo>
                  <a:pt x="10446639" y="285560"/>
                </a:lnTo>
                <a:close/>
                <a:moveTo>
                  <a:pt x="10856595" y="161258"/>
                </a:moveTo>
                <a:lnTo>
                  <a:pt x="10772870" y="252127"/>
                </a:lnTo>
                <a:lnTo>
                  <a:pt x="10689145" y="161258"/>
                </a:lnTo>
                <a:lnTo>
                  <a:pt x="10605421" y="70390"/>
                </a:lnTo>
                <a:lnTo>
                  <a:pt x="10772775" y="70390"/>
                </a:lnTo>
                <a:lnTo>
                  <a:pt x="10940129" y="70390"/>
                </a:lnTo>
                <a:lnTo>
                  <a:pt x="10856595" y="161258"/>
                </a:lnTo>
                <a:close/>
                <a:moveTo>
                  <a:pt x="11100721" y="285560"/>
                </a:moveTo>
                <a:lnTo>
                  <a:pt x="10933366" y="285560"/>
                </a:lnTo>
                <a:lnTo>
                  <a:pt x="11017091" y="194691"/>
                </a:lnTo>
                <a:lnTo>
                  <a:pt x="11100815" y="103823"/>
                </a:lnTo>
                <a:lnTo>
                  <a:pt x="11184541" y="194691"/>
                </a:lnTo>
                <a:lnTo>
                  <a:pt x="11268266" y="285560"/>
                </a:lnTo>
                <a:lnTo>
                  <a:pt x="11100721" y="285560"/>
                </a:lnTo>
                <a:close/>
                <a:moveTo>
                  <a:pt x="11511819" y="161258"/>
                </a:moveTo>
                <a:lnTo>
                  <a:pt x="11428095" y="252127"/>
                </a:lnTo>
                <a:lnTo>
                  <a:pt x="11344370" y="161258"/>
                </a:lnTo>
                <a:lnTo>
                  <a:pt x="11260645" y="70390"/>
                </a:lnTo>
                <a:lnTo>
                  <a:pt x="11428000" y="70390"/>
                </a:lnTo>
                <a:lnTo>
                  <a:pt x="11595354" y="70390"/>
                </a:lnTo>
                <a:lnTo>
                  <a:pt x="11511819" y="161258"/>
                </a:lnTo>
                <a:close/>
                <a:moveTo>
                  <a:pt x="11755945" y="285560"/>
                </a:moveTo>
                <a:lnTo>
                  <a:pt x="11588591" y="285560"/>
                </a:lnTo>
                <a:lnTo>
                  <a:pt x="11672315" y="194691"/>
                </a:lnTo>
                <a:lnTo>
                  <a:pt x="11756041" y="103823"/>
                </a:lnTo>
                <a:lnTo>
                  <a:pt x="11839766" y="194691"/>
                </a:lnTo>
                <a:lnTo>
                  <a:pt x="11923491" y="285560"/>
                </a:lnTo>
                <a:lnTo>
                  <a:pt x="11755945" y="285560"/>
                </a:lnTo>
                <a:close/>
              </a:path>
            </a:pathLst>
          </a:custGeom>
          <a:solidFill>
            <a:srgbClr val="FEC662"/>
          </a:solidFill>
          <a:ln w="9525" cap="flat">
            <a:noFill/>
            <a:prstDash val="solid"/>
            <a:miter/>
          </a:ln>
        </p:spPr>
        <p:txBody>
          <a:bodyPr rtlCol="0" anchor="ctr"/>
          <a:lstStyle/>
          <a:p>
            <a:endParaRPr lang="en-US"/>
          </a:p>
        </p:txBody>
      </p:sp>
      <p:sp>
        <p:nvSpPr>
          <p:cNvPr id="88" name="Graphic 7">
            <a:extLst>
              <a:ext uri="{FF2B5EF4-FFF2-40B4-BE49-F238E27FC236}">
                <a16:creationId xmlns:a16="http://schemas.microsoft.com/office/drawing/2014/main" id="{F0083392-B78C-4EE9-8211-D7CD465BC759}"/>
              </a:ext>
            </a:extLst>
          </p:cNvPr>
          <p:cNvSpPr/>
          <p:nvPr userDrawn="1"/>
        </p:nvSpPr>
        <p:spPr>
          <a:xfrm>
            <a:off x="0" y="6078570"/>
            <a:ext cx="12192000" cy="355854"/>
          </a:xfrm>
          <a:custGeom>
            <a:avLst/>
            <a:gdLst>
              <a:gd name="connsiteX0" fmla="*/ 12192000 w 12192000"/>
              <a:gd name="connsiteY0" fmla="*/ 95 h 355854"/>
              <a:gd name="connsiteX1" fmla="*/ 342519 w 12192000"/>
              <a:gd name="connsiteY1" fmla="*/ 95 h 355854"/>
              <a:gd name="connsiteX2" fmla="*/ 175165 w 12192000"/>
              <a:gd name="connsiteY2" fmla="*/ 95 h 355854"/>
              <a:gd name="connsiteX3" fmla="*/ 18098 w 12192000"/>
              <a:gd name="connsiteY3" fmla="*/ 95 h 355854"/>
              <a:gd name="connsiteX4" fmla="*/ 18002 w 12192000"/>
              <a:gd name="connsiteY4" fmla="*/ 0 h 355854"/>
              <a:gd name="connsiteX5" fmla="*/ 18002 w 12192000"/>
              <a:gd name="connsiteY5" fmla="*/ 95 h 355854"/>
              <a:gd name="connsiteX6" fmla="*/ 0 w 12192000"/>
              <a:gd name="connsiteY6" fmla="*/ 95 h 355854"/>
              <a:gd name="connsiteX7" fmla="*/ 0 w 12192000"/>
              <a:gd name="connsiteY7" fmla="*/ 355854 h 355854"/>
              <a:gd name="connsiteX8" fmla="*/ 12192000 w 12192000"/>
              <a:gd name="connsiteY8" fmla="*/ 355854 h 355854"/>
              <a:gd name="connsiteX9" fmla="*/ 12192000 w 12192000"/>
              <a:gd name="connsiteY9" fmla="*/ 95 h 355854"/>
              <a:gd name="connsiteX10" fmla="*/ 12081224 w 12192000"/>
              <a:gd name="connsiteY10" fmla="*/ 70390 h 355854"/>
              <a:gd name="connsiteX11" fmla="*/ 12192000 w 12192000"/>
              <a:gd name="connsiteY11" fmla="*/ 70390 h 355854"/>
              <a:gd name="connsiteX12" fmla="*/ 12192000 w 12192000"/>
              <a:gd name="connsiteY12" fmla="*/ 131826 h 355854"/>
              <a:gd name="connsiteX13" fmla="*/ 12081224 w 12192000"/>
              <a:gd name="connsiteY13" fmla="*/ 252127 h 355854"/>
              <a:gd name="connsiteX14" fmla="*/ 11997499 w 12192000"/>
              <a:gd name="connsiteY14" fmla="*/ 161258 h 355854"/>
              <a:gd name="connsiteX15" fmla="*/ 11913775 w 12192000"/>
              <a:gd name="connsiteY15" fmla="*/ 70390 h 355854"/>
              <a:gd name="connsiteX16" fmla="*/ 12081224 w 12192000"/>
              <a:gd name="connsiteY16" fmla="*/ 70390 h 355854"/>
              <a:gd name="connsiteX17" fmla="*/ 0 w 12192000"/>
              <a:gd name="connsiteY17" fmla="*/ 285560 h 355854"/>
              <a:gd name="connsiteX18" fmla="*/ 0 w 12192000"/>
              <a:gd name="connsiteY18" fmla="*/ 123444 h 355854"/>
              <a:gd name="connsiteX19" fmla="*/ 18002 w 12192000"/>
              <a:gd name="connsiteY19" fmla="*/ 103823 h 355854"/>
              <a:gd name="connsiteX20" fmla="*/ 101727 w 12192000"/>
              <a:gd name="connsiteY20" fmla="*/ 194691 h 355854"/>
              <a:gd name="connsiteX21" fmla="*/ 185452 w 12192000"/>
              <a:gd name="connsiteY21" fmla="*/ 285560 h 355854"/>
              <a:gd name="connsiteX22" fmla="*/ 0 w 12192000"/>
              <a:gd name="connsiteY22" fmla="*/ 285560 h 355854"/>
              <a:gd name="connsiteX23" fmla="*/ 426244 w 12192000"/>
              <a:gd name="connsiteY23" fmla="*/ 161258 h 355854"/>
              <a:gd name="connsiteX24" fmla="*/ 342519 w 12192000"/>
              <a:gd name="connsiteY24" fmla="*/ 252127 h 355854"/>
              <a:gd name="connsiteX25" fmla="*/ 258794 w 12192000"/>
              <a:gd name="connsiteY25" fmla="*/ 161258 h 355854"/>
              <a:gd name="connsiteX26" fmla="*/ 175069 w 12192000"/>
              <a:gd name="connsiteY26" fmla="*/ 70390 h 355854"/>
              <a:gd name="connsiteX27" fmla="*/ 342424 w 12192000"/>
              <a:gd name="connsiteY27" fmla="*/ 70390 h 355854"/>
              <a:gd name="connsiteX28" fmla="*/ 509778 w 12192000"/>
              <a:gd name="connsiteY28" fmla="*/ 70390 h 355854"/>
              <a:gd name="connsiteX29" fmla="*/ 426244 w 12192000"/>
              <a:gd name="connsiteY29" fmla="*/ 161258 h 355854"/>
              <a:gd name="connsiteX30" fmla="*/ 670370 w 12192000"/>
              <a:gd name="connsiteY30" fmla="*/ 285560 h 355854"/>
              <a:gd name="connsiteX31" fmla="*/ 502920 w 12192000"/>
              <a:gd name="connsiteY31" fmla="*/ 285560 h 355854"/>
              <a:gd name="connsiteX32" fmla="*/ 586645 w 12192000"/>
              <a:gd name="connsiteY32" fmla="*/ 194691 h 355854"/>
              <a:gd name="connsiteX33" fmla="*/ 670370 w 12192000"/>
              <a:gd name="connsiteY33" fmla="*/ 103823 h 355854"/>
              <a:gd name="connsiteX34" fmla="*/ 754094 w 12192000"/>
              <a:gd name="connsiteY34" fmla="*/ 194691 h 355854"/>
              <a:gd name="connsiteX35" fmla="*/ 837819 w 12192000"/>
              <a:gd name="connsiteY35" fmla="*/ 285560 h 355854"/>
              <a:gd name="connsiteX36" fmla="*/ 670370 w 12192000"/>
              <a:gd name="connsiteY36" fmla="*/ 285560 h 355854"/>
              <a:gd name="connsiteX37" fmla="*/ 1081469 w 12192000"/>
              <a:gd name="connsiteY37" fmla="*/ 161258 h 355854"/>
              <a:gd name="connsiteX38" fmla="*/ 997744 w 12192000"/>
              <a:gd name="connsiteY38" fmla="*/ 252127 h 355854"/>
              <a:gd name="connsiteX39" fmla="*/ 914019 w 12192000"/>
              <a:gd name="connsiteY39" fmla="*/ 161258 h 355854"/>
              <a:gd name="connsiteX40" fmla="*/ 830294 w 12192000"/>
              <a:gd name="connsiteY40" fmla="*/ 70390 h 355854"/>
              <a:gd name="connsiteX41" fmla="*/ 997649 w 12192000"/>
              <a:gd name="connsiteY41" fmla="*/ 70390 h 355854"/>
              <a:gd name="connsiteX42" fmla="*/ 1165003 w 12192000"/>
              <a:gd name="connsiteY42" fmla="*/ 70390 h 355854"/>
              <a:gd name="connsiteX43" fmla="*/ 1081469 w 12192000"/>
              <a:gd name="connsiteY43" fmla="*/ 161258 h 355854"/>
              <a:gd name="connsiteX44" fmla="*/ 1325594 w 12192000"/>
              <a:gd name="connsiteY44" fmla="*/ 285560 h 355854"/>
              <a:gd name="connsiteX45" fmla="*/ 1158240 w 12192000"/>
              <a:gd name="connsiteY45" fmla="*/ 285560 h 355854"/>
              <a:gd name="connsiteX46" fmla="*/ 1241965 w 12192000"/>
              <a:gd name="connsiteY46" fmla="*/ 194691 h 355854"/>
              <a:gd name="connsiteX47" fmla="*/ 1325689 w 12192000"/>
              <a:gd name="connsiteY47" fmla="*/ 103823 h 355854"/>
              <a:gd name="connsiteX48" fmla="*/ 1409414 w 12192000"/>
              <a:gd name="connsiteY48" fmla="*/ 194691 h 355854"/>
              <a:gd name="connsiteX49" fmla="*/ 1493139 w 12192000"/>
              <a:gd name="connsiteY49" fmla="*/ 285560 h 355854"/>
              <a:gd name="connsiteX50" fmla="*/ 1325594 w 12192000"/>
              <a:gd name="connsiteY50" fmla="*/ 285560 h 355854"/>
              <a:gd name="connsiteX51" fmla="*/ 1722406 w 12192000"/>
              <a:gd name="connsiteY51" fmla="*/ 161258 h 355854"/>
              <a:gd name="connsiteX52" fmla="*/ 1638681 w 12192000"/>
              <a:gd name="connsiteY52" fmla="*/ 252127 h 355854"/>
              <a:gd name="connsiteX53" fmla="*/ 1554956 w 12192000"/>
              <a:gd name="connsiteY53" fmla="*/ 161258 h 355854"/>
              <a:gd name="connsiteX54" fmla="*/ 1471232 w 12192000"/>
              <a:gd name="connsiteY54" fmla="*/ 70390 h 355854"/>
              <a:gd name="connsiteX55" fmla="*/ 1638586 w 12192000"/>
              <a:gd name="connsiteY55" fmla="*/ 70390 h 355854"/>
              <a:gd name="connsiteX56" fmla="*/ 1805940 w 12192000"/>
              <a:gd name="connsiteY56" fmla="*/ 70390 h 355854"/>
              <a:gd name="connsiteX57" fmla="*/ 1722406 w 12192000"/>
              <a:gd name="connsiteY57" fmla="*/ 161258 h 355854"/>
              <a:gd name="connsiteX58" fmla="*/ 1966532 w 12192000"/>
              <a:gd name="connsiteY58" fmla="*/ 285560 h 355854"/>
              <a:gd name="connsiteX59" fmla="*/ 1799177 w 12192000"/>
              <a:gd name="connsiteY59" fmla="*/ 285560 h 355854"/>
              <a:gd name="connsiteX60" fmla="*/ 1882902 w 12192000"/>
              <a:gd name="connsiteY60" fmla="*/ 194691 h 355854"/>
              <a:gd name="connsiteX61" fmla="*/ 1966627 w 12192000"/>
              <a:gd name="connsiteY61" fmla="*/ 103823 h 355854"/>
              <a:gd name="connsiteX62" fmla="*/ 2050352 w 12192000"/>
              <a:gd name="connsiteY62" fmla="*/ 194691 h 355854"/>
              <a:gd name="connsiteX63" fmla="*/ 2134076 w 12192000"/>
              <a:gd name="connsiteY63" fmla="*/ 285560 h 355854"/>
              <a:gd name="connsiteX64" fmla="*/ 1966532 w 12192000"/>
              <a:gd name="connsiteY64" fmla="*/ 285560 h 355854"/>
              <a:gd name="connsiteX65" fmla="*/ 2377631 w 12192000"/>
              <a:gd name="connsiteY65" fmla="*/ 161258 h 355854"/>
              <a:gd name="connsiteX66" fmla="*/ 2293906 w 12192000"/>
              <a:gd name="connsiteY66" fmla="*/ 252127 h 355854"/>
              <a:gd name="connsiteX67" fmla="*/ 2210181 w 12192000"/>
              <a:gd name="connsiteY67" fmla="*/ 161258 h 355854"/>
              <a:gd name="connsiteX68" fmla="*/ 2126456 w 12192000"/>
              <a:gd name="connsiteY68" fmla="*/ 70390 h 355854"/>
              <a:gd name="connsiteX69" fmla="*/ 2293811 w 12192000"/>
              <a:gd name="connsiteY69" fmla="*/ 70390 h 355854"/>
              <a:gd name="connsiteX70" fmla="*/ 2461165 w 12192000"/>
              <a:gd name="connsiteY70" fmla="*/ 70390 h 355854"/>
              <a:gd name="connsiteX71" fmla="*/ 2377631 w 12192000"/>
              <a:gd name="connsiteY71" fmla="*/ 161258 h 355854"/>
              <a:gd name="connsiteX72" fmla="*/ 2621756 w 12192000"/>
              <a:gd name="connsiteY72" fmla="*/ 285560 h 355854"/>
              <a:gd name="connsiteX73" fmla="*/ 2454402 w 12192000"/>
              <a:gd name="connsiteY73" fmla="*/ 285560 h 355854"/>
              <a:gd name="connsiteX74" fmla="*/ 2538127 w 12192000"/>
              <a:gd name="connsiteY74" fmla="*/ 194691 h 355854"/>
              <a:gd name="connsiteX75" fmla="*/ 2621852 w 12192000"/>
              <a:gd name="connsiteY75" fmla="*/ 103823 h 355854"/>
              <a:gd name="connsiteX76" fmla="*/ 2705576 w 12192000"/>
              <a:gd name="connsiteY76" fmla="*/ 194691 h 355854"/>
              <a:gd name="connsiteX77" fmla="*/ 2789301 w 12192000"/>
              <a:gd name="connsiteY77" fmla="*/ 285560 h 355854"/>
              <a:gd name="connsiteX78" fmla="*/ 2621756 w 12192000"/>
              <a:gd name="connsiteY78" fmla="*/ 285560 h 355854"/>
              <a:gd name="connsiteX79" fmla="*/ 3031712 w 12192000"/>
              <a:gd name="connsiteY79" fmla="*/ 161258 h 355854"/>
              <a:gd name="connsiteX80" fmla="*/ 2947988 w 12192000"/>
              <a:gd name="connsiteY80" fmla="*/ 252127 h 355854"/>
              <a:gd name="connsiteX81" fmla="*/ 2864263 w 12192000"/>
              <a:gd name="connsiteY81" fmla="*/ 161258 h 355854"/>
              <a:gd name="connsiteX82" fmla="*/ 2780538 w 12192000"/>
              <a:gd name="connsiteY82" fmla="*/ 70390 h 355854"/>
              <a:gd name="connsiteX83" fmla="*/ 2947892 w 12192000"/>
              <a:gd name="connsiteY83" fmla="*/ 70390 h 355854"/>
              <a:gd name="connsiteX84" fmla="*/ 3115247 w 12192000"/>
              <a:gd name="connsiteY84" fmla="*/ 70390 h 355854"/>
              <a:gd name="connsiteX85" fmla="*/ 3031712 w 12192000"/>
              <a:gd name="connsiteY85" fmla="*/ 161258 h 355854"/>
              <a:gd name="connsiteX86" fmla="*/ 3275838 w 12192000"/>
              <a:gd name="connsiteY86" fmla="*/ 285560 h 355854"/>
              <a:gd name="connsiteX87" fmla="*/ 3108484 w 12192000"/>
              <a:gd name="connsiteY87" fmla="*/ 285560 h 355854"/>
              <a:gd name="connsiteX88" fmla="*/ 3192209 w 12192000"/>
              <a:gd name="connsiteY88" fmla="*/ 194691 h 355854"/>
              <a:gd name="connsiteX89" fmla="*/ 3275933 w 12192000"/>
              <a:gd name="connsiteY89" fmla="*/ 103823 h 355854"/>
              <a:gd name="connsiteX90" fmla="*/ 3359658 w 12192000"/>
              <a:gd name="connsiteY90" fmla="*/ 194691 h 355854"/>
              <a:gd name="connsiteX91" fmla="*/ 3443383 w 12192000"/>
              <a:gd name="connsiteY91" fmla="*/ 285560 h 355854"/>
              <a:gd name="connsiteX92" fmla="*/ 3275838 w 12192000"/>
              <a:gd name="connsiteY92" fmla="*/ 285560 h 355854"/>
              <a:gd name="connsiteX93" fmla="*/ 3686937 w 12192000"/>
              <a:gd name="connsiteY93" fmla="*/ 161258 h 355854"/>
              <a:gd name="connsiteX94" fmla="*/ 3603212 w 12192000"/>
              <a:gd name="connsiteY94" fmla="*/ 252127 h 355854"/>
              <a:gd name="connsiteX95" fmla="*/ 3519488 w 12192000"/>
              <a:gd name="connsiteY95" fmla="*/ 161258 h 355854"/>
              <a:gd name="connsiteX96" fmla="*/ 3435763 w 12192000"/>
              <a:gd name="connsiteY96" fmla="*/ 70390 h 355854"/>
              <a:gd name="connsiteX97" fmla="*/ 3603117 w 12192000"/>
              <a:gd name="connsiteY97" fmla="*/ 70390 h 355854"/>
              <a:gd name="connsiteX98" fmla="*/ 3770471 w 12192000"/>
              <a:gd name="connsiteY98" fmla="*/ 70390 h 355854"/>
              <a:gd name="connsiteX99" fmla="*/ 3686937 w 12192000"/>
              <a:gd name="connsiteY99" fmla="*/ 161258 h 355854"/>
              <a:gd name="connsiteX100" fmla="*/ 3931063 w 12192000"/>
              <a:gd name="connsiteY100" fmla="*/ 285560 h 355854"/>
              <a:gd name="connsiteX101" fmla="*/ 3763709 w 12192000"/>
              <a:gd name="connsiteY101" fmla="*/ 285560 h 355854"/>
              <a:gd name="connsiteX102" fmla="*/ 3847433 w 12192000"/>
              <a:gd name="connsiteY102" fmla="*/ 194691 h 355854"/>
              <a:gd name="connsiteX103" fmla="*/ 3931158 w 12192000"/>
              <a:gd name="connsiteY103" fmla="*/ 103823 h 355854"/>
              <a:gd name="connsiteX104" fmla="*/ 4014883 w 12192000"/>
              <a:gd name="connsiteY104" fmla="*/ 194691 h 355854"/>
              <a:gd name="connsiteX105" fmla="*/ 4098608 w 12192000"/>
              <a:gd name="connsiteY105" fmla="*/ 285560 h 355854"/>
              <a:gd name="connsiteX106" fmla="*/ 3931063 w 12192000"/>
              <a:gd name="connsiteY106" fmla="*/ 285560 h 355854"/>
              <a:gd name="connsiteX107" fmla="*/ 4337876 w 12192000"/>
              <a:gd name="connsiteY107" fmla="*/ 161258 h 355854"/>
              <a:gd name="connsiteX108" fmla="*/ 4254151 w 12192000"/>
              <a:gd name="connsiteY108" fmla="*/ 252127 h 355854"/>
              <a:gd name="connsiteX109" fmla="*/ 4170426 w 12192000"/>
              <a:gd name="connsiteY109" fmla="*/ 161258 h 355854"/>
              <a:gd name="connsiteX110" fmla="*/ 4086701 w 12192000"/>
              <a:gd name="connsiteY110" fmla="*/ 70390 h 355854"/>
              <a:gd name="connsiteX111" fmla="*/ 4254056 w 12192000"/>
              <a:gd name="connsiteY111" fmla="*/ 70390 h 355854"/>
              <a:gd name="connsiteX112" fmla="*/ 4421410 w 12192000"/>
              <a:gd name="connsiteY112" fmla="*/ 70390 h 355854"/>
              <a:gd name="connsiteX113" fmla="*/ 4337876 w 12192000"/>
              <a:gd name="connsiteY113" fmla="*/ 161258 h 355854"/>
              <a:gd name="connsiteX114" fmla="*/ 4581906 w 12192000"/>
              <a:gd name="connsiteY114" fmla="*/ 285560 h 355854"/>
              <a:gd name="connsiteX115" fmla="*/ 4414552 w 12192000"/>
              <a:gd name="connsiteY115" fmla="*/ 285560 h 355854"/>
              <a:gd name="connsiteX116" fmla="*/ 4498277 w 12192000"/>
              <a:gd name="connsiteY116" fmla="*/ 194691 h 355854"/>
              <a:gd name="connsiteX117" fmla="*/ 4582001 w 12192000"/>
              <a:gd name="connsiteY117" fmla="*/ 103823 h 355854"/>
              <a:gd name="connsiteX118" fmla="*/ 4665726 w 12192000"/>
              <a:gd name="connsiteY118" fmla="*/ 194691 h 355854"/>
              <a:gd name="connsiteX119" fmla="*/ 4749451 w 12192000"/>
              <a:gd name="connsiteY119" fmla="*/ 285560 h 355854"/>
              <a:gd name="connsiteX120" fmla="*/ 4581906 w 12192000"/>
              <a:gd name="connsiteY120" fmla="*/ 285560 h 355854"/>
              <a:gd name="connsiteX121" fmla="*/ 4993101 w 12192000"/>
              <a:gd name="connsiteY121" fmla="*/ 161258 h 355854"/>
              <a:gd name="connsiteX122" fmla="*/ 4909376 w 12192000"/>
              <a:gd name="connsiteY122" fmla="*/ 252127 h 355854"/>
              <a:gd name="connsiteX123" fmla="*/ 4825651 w 12192000"/>
              <a:gd name="connsiteY123" fmla="*/ 161258 h 355854"/>
              <a:gd name="connsiteX124" fmla="*/ 4741926 w 12192000"/>
              <a:gd name="connsiteY124" fmla="*/ 70390 h 355854"/>
              <a:gd name="connsiteX125" fmla="*/ 4909280 w 12192000"/>
              <a:gd name="connsiteY125" fmla="*/ 70390 h 355854"/>
              <a:gd name="connsiteX126" fmla="*/ 5076635 w 12192000"/>
              <a:gd name="connsiteY126" fmla="*/ 70390 h 355854"/>
              <a:gd name="connsiteX127" fmla="*/ 4993101 w 12192000"/>
              <a:gd name="connsiteY127" fmla="*/ 161258 h 355854"/>
              <a:gd name="connsiteX128" fmla="*/ 5237131 w 12192000"/>
              <a:gd name="connsiteY128" fmla="*/ 285560 h 355854"/>
              <a:gd name="connsiteX129" fmla="*/ 5069777 w 12192000"/>
              <a:gd name="connsiteY129" fmla="*/ 285560 h 355854"/>
              <a:gd name="connsiteX130" fmla="*/ 5153501 w 12192000"/>
              <a:gd name="connsiteY130" fmla="*/ 194691 h 355854"/>
              <a:gd name="connsiteX131" fmla="*/ 5237227 w 12192000"/>
              <a:gd name="connsiteY131" fmla="*/ 103823 h 355854"/>
              <a:gd name="connsiteX132" fmla="*/ 5320951 w 12192000"/>
              <a:gd name="connsiteY132" fmla="*/ 194691 h 355854"/>
              <a:gd name="connsiteX133" fmla="*/ 5404676 w 12192000"/>
              <a:gd name="connsiteY133" fmla="*/ 285560 h 355854"/>
              <a:gd name="connsiteX134" fmla="*/ 5237131 w 12192000"/>
              <a:gd name="connsiteY134" fmla="*/ 285560 h 355854"/>
              <a:gd name="connsiteX135" fmla="*/ 5633942 w 12192000"/>
              <a:gd name="connsiteY135" fmla="*/ 161258 h 355854"/>
              <a:gd name="connsiteX136" fmla="*/ 5550218 w 12192000"/>
              <a:gd name="connsiteY136" fmla="*/ 252127 h 355854"/>
              <a:gd name="connsiteX137" fmla="*/ 5466493 w 12192000"/>
              <a:gd name="connsiteY137" fmla="*/ 161258 h 355854"/>
              <a:gd name="connsiteX138" fmla="*/ 5382768 w 12192000"/>
              <a:gd name="connsiteY138" fmla="*/ 70390 h 355854"/>
              <a:gd name="connsiteX139" fmla="*/ 5550123 w 12192000"/>
              <a:gd name="connsiteY139" fmla="*/ 70390 h 355854"/>
              <a:gd name="connsiteX140" fmla="*/ 5717477 w 12192000"/>
              <a:gd name="connsiteY140" fmla="*/ 70390 h 355854"/>
              <a:gd name="connsiteX141" fmla="*/ 5633942 w 12192000"/>
              <a:gd name="connsiteY141" fmla="*/ 161258 h 355854"/>
              <a:gd name="connsiteX142" fmla="*/ 5878068 w 12192000"/>
              <a:gd name="connsiteY142" fmla="*/ 285560 h 355854"/>
              <a:gd name="connsiteX143" fmla="*/ 5710714 w 12192000"/>
              <a:gd name="connsiteY143" fmla="*/ 285560 h 355854"/>
              <a:gd name="connsiteX144" fmla="*/ 5794439 w 12192000"/>
              <a:gd name="connsiteY144" fmla="*/ 194691 h 355854"/>
              <a:gd name="connsiteX145" fmla="*/ 5878164 w 12192000"/>
              <a:gd name="connsiteY145" fmla="*/ 103823 h 355854"/>
              <a:gd name="connsiteX146" fmla="*/ 5961888 w 12192000"/>
              <a:gd name="connsiteY146" fmla="*/ 194691 h 355854"/>
              <a:gd name="connsiteX147" fmla="*/ 6045613 w 12192000"/>
              <a:gd name="connsiteY147" fmla="*/ 285560 h 355854"/>
              <a:gd name="connsiteX148" fmla="*/ 5878068 w 12192000"/>
              <a:gd name="connsiteY148" fmla="*/ 285560 h 355854"/>
              <a:gd name="connsiteX149" fmla="*/ 6289168 w 12192000"/>
              <a:gd name="connsiteY149" fmla="*/ 161258 h 355854"/>
              <a:gd name="connsiteX150" fmla="*/ 6205442 w 12192000"/>
              <a:gd name="connsiteY150" fmla="*/ 252127 h 355854"/>
              <a:gd name="connsiteX151" fmla="*/ 6121718 w 12192000"/>
              <a:gd name="connsiteY151" fmla="*/ 161258 h 355854"/>
              <a:gd name="connsiteX152" fmla="*/ 6037993 w 12192000"/>
              <a:gd name="connsiteY152" fmla="*/ 70390 h 355854"/>
              <a:gd name="connsiteX153" fmla="*/ 6205347 w 12192000"/>
              <a:gd name="connsiteY153" fmla="*/ 70390 h 355854"/>
              <a:gd name="connsiteX154" fmla="*/ 6372701 w 12192000"/>
              <a:gd name="connsiteY154" fmla="*/ 70390 h 355854"/>
              <a:gd name="connsiteX155" fmla="*/ 6289168 w 12192000"/>
              <a:gd name="connsiteY155" fmla="*/ 161258 h 355854"/>
              <a:gd name="connsiteX156" fmla="*/ 6533293 w 12192000"/>
              <a:gd name="connsiteY156" fmla="*/ 285560 h 355854"/>
              <a:gd name="connsiteX157" fmla="*/ 6365939 w 12192000"/>
              <a:gd name="connsiteY157" fmla="*/ 285560 h 355854"/>
              <a:gd name="connsiteX158" fmla="*/ 6449664 w 12192000"/>
              <a:gd name="connsiteY158" fmla="*/ 194691 h 355854"/>
              <a:gd name="connsiteX159" fmla="*/ 6533388 w 12192000"/>
              <a:gd name="connsiteY159" fmla="*/ 103823 h 355854"/>
              <a:gd name="connsiteX160" fmla="*/ 6617113 w 12192000"/>
              <a:gd name="connsiteY160" fmla="*/ 194691 h 355854"/>
              <a:gd name="connsiteX161" fmla="*/ 6700838 w 12192000"/>
              <a:gd name="connsiteY161" fmla="*/ 285560 h 355854"/>
              <a:gd name="connsiteX162" fmla="*/ 6533293 w 12192000"/>
              <a:gd name="connsiteY162" fmla="*/ 285560 h 355854"/>
              <a:gd name="connsiteX163" fmla="*/ 6943249 w 12192000"/>
              <a:gd name="connsiteY163" fmla="*/ 161258 h 355854"/>
              <a:gd name="connsiteX164" fmla="*/ 6859524 w 12192000"/>
              <a:gd name="connsiteY164" fmla="*/ 252127 h 355854"/>
              <a:gd name="connsiteX165" fmla="*/ 6775799 w 12192000"/>
              <a:gd name="connsiteY165" fmla="*/ 161258 h 355854"/>
              <a:gd name="connsiteX166" fmla="*/ 6692075 w 12192000"/>
              <a:gd name="connsiteY166" fmla="*/ 70390 h 355854"/>
              <a:gd name="connsiteX167" fmla="*/ 6859429 w 12192000"/>
              <a:gd name="connsiteY167" fmla="*/ 70390 h 355854"/>
              <a:gd name="connsiteX168" fmla="*/ 7026783 w 12192000"/>
              <a:gd name="connsiteY168" fmla="*/ 70390 h 355854"/>
              <a:gd name="connsiteX169" fmla="*/ 6943249 w 12192000"/>
              <a:gd name="connsiteY169" fmla="*/ 161258 h 355854"/>
              <a:gd name="connsiteX170" fmla="*/ 7187375 w 12192000"/>
              <a:gd name="connsiteY170" fmla="*/ 285560 h 355854"/>
              <a:gd name="connsiteX171" fmla="*/ 7020021 w 12192000"/>
              <a:gd name="connsiteY171" fmla="*/ 285560 h 355854"/>
              <a:gd name="connsiteX172" fmla="*/ 7103745 w 12192000"/>
              <a:gd name="connsiteY172" fmla="*/ 194691 h 355854"/>
              <a:gd name="connsiteX173" fmla="*/ 7187470 w 12192000"/>
              <a:gd name="connsiteY173" fmla="*/ 103823 h 355854"/>
              <a:gd name="connsiteX174" fmla="*/ 7271195 w 12192000"/>
              <a:gd name="connsiteY174" fmla="*/ 194691 h 355854"/>
              <a:gd name="connsiteX175" fmla="*/ 7354919 w 12192000"/>
              <a:gd name="connsiteY175" fmla="*/ 285560 h 355854"/>
              <a:gd name="connsiteX176" fmla="*/ 7187375 w 12192000"/>
              <a:gd name="connsiteY176" fmla="*/ 285560 h 355854"/>
              <a:gd name="connsiteX177" fmla="*/ 7598569 w 12192000"/>
              <a:gd name="connsiteY177" fmla="*/ 161258 h 355854"/>
              <a:gd name="connsiteX178" fmla="*/ 7514844 w 12192000"/>
              <a:gd name="connsiteY178" fmla="*/ 252127 h 355854"/>
              <a:gd name="connsiteX179" fmla="*/ 7431119 w 12192000"/>
              <a:gd name="connsiteY179" fmla="*/ 161258 h 355854"/>
              <a:gd name="connsiteX180" fmla="*/ 7347395 w 12192000"/>
              <a:gd name="connsiteY180" fmla="*/ 70390 h 355854"/>
              <a:gd name="connsiteX181" fmla="*/ 7514749 w 12192000"/>
              <a:gd name="connsiteY181" fmla="*/ 70390 h 355854"/>
              <a:gd name="connsiteX182" fmla="*/ 7682103 w 12192000"/>
              <a:gd name="connsiteY182" fmla="*/ 70390 h 355854"/>
              <a:gd name="connsiteX183" fmla="*/ 7598569 w 12192000"/>
              <a:gd name="connsiteY183" fmla="*/ 161258 h 355854"/>
              <a:gd name="connsiteX184" fmla="*/ 7842599 w 12192000"/>
              <a:gd name="connsiteY184" fmla="*/ 285560 h 355854"/>
              <a:gd name="connsiteX185" fmla="*/ 7675245 w 12192000"/>
              <a:gd name="connsiteY185" fmla="*/ 285560 h 355854"/>
              <a:gd name="connsiteX186" fmla="*/ 7758970 w 12192000"/>
              <a:gd name="connsiteY186" fmla="*/ 194691 h 355854"/>
              <a:gd name="connsiteX187" fmla="*/ 7842695 w 12192000"/>
              <a:gd name="connsiteY187" fmla="*/ 103823 h 355854"/>
              <a:gd name="connsiteX188" fmla="*/ 7926419 w 12192000"/>
              <a:gd name="connsiteY188" fmla="*/ 194691 h 355854"/>
              <a:gd name="connsiteX189" fmla="*/ 8010144 w 12192000"/>
              <a:gd name="connsiteY189" fmla="*/ 285560 h 355854"/>
              <a:gd name="connsiteX190" fmla="*/ 7842599 w 12192000"/>
              <a:gd name="connsiteY190" fmla="*/ 285560 h 355854"/>
              <a:gd name="connsiteX191" fmla="*/ 8251127 w 12192000"/>
              <a:gd name="connsiteY191" fmla="*/ 161258 h 355854"/>
              <a:gd name="connsiteX192" fmla="*/ 8167402 w 12192000"/>
              <a:gd name="connsiteY192" fmla="*/ 252127 h 355854"/>
              <a:gd name="connsiteX193" fmla="*/ 8083677 w 12192000"/>
              <a:gd name="connsiteY193" fmla="*/ 161258 h 355854"/>
              <a:gd name="connsiteX194" fmla="*/ 7999953 w 12192000"/>
              <a:gd name="connsiteY194" fmla="*/ 70390 h 355854"/>
              <a:gd name="connsiteX195" fmla="*/ 8167307 w 12192000"/>
              <a:gd name="connsiteY195" fmla="*/ 70390 h 355854"/>
              <a:gd name="connsiteX196" fmla="*/ 8334661 w 12192000"/>
              <a:gd name="connsiteY196" fmla="*/ 70390 h 355854"/>
              <a:gd name="connsiteX197" fmla="*/ 8251127 w 12192000"/>
              <a:gd name="connsiteY197" fmla="*/ 161258 h 355854"/>
              <a:gd name="connsiteX198" fmla="*/ 8495252 w 12192000"/>
              <a:gd name="connsiteY198" fmla="*/ 285560 h 355854"/>
              <a:gd name="connsiteX199" fmla="*/ 8327898 w 12192000"/>
              <a:gd name="connsiteY199" fmla="*/ 285560 h 355854"/>
              <a:gd name="connsiteX200" fmla="*/ 8411623 w 12192000"/>
              <a:gd name="connsiteY200" fmla="*/ 194691 h 355854"/>
              <a:gd name="connsiteX201" fmla="*/ 8495348 w 12192000"/>
              <a:gd name="connsiteY201" fmla="*/ 103823 h 355854"/>
              <a:gd name="connsiteX202" fmla="*/ 8579072 w 12192000"/>
              <a:gd name="connsiteY202" fmla="*/ 194691 h 355854"/>
              <a:gd name="connsiteX203" fmla="*/ 8662797 w 12192000"/>
              <a:gd name="connsiteY203" fmla="*/ 285560 h 355854"/>
              <a:gd name="connsiteX204" fmla="*/ 8495252 w 12192000"/>
              <a:gd name="connsiteY204" fmla="*/ 285560 h 355854"/>
              <a:gd name="connsiteX205" fmla="*/ 8906351 w 12192000"/>
              <a:gd name="connsiteY205" fmla="*/ 161258 h 355854"/>
              <a:gd name="connsiteX206" fmla="*/ 8822627 w 12192000"/>
              <a:gd name="connsiteY206" fmla="*/ 252127 h 355854"/>
              <a:gd name="connsiteX207" fmla="*/ 8738901 w 12192000"/>
              <a:gd name="connsiteY207" fmla="*/ 161258 h 355854"/>
              <a:gd name="connsiteX208" fmla="*/ 8655177 w 12192000"/>
              <a:gd name="connsiteY208" fmla="*/ 70390 h 355854"/>
              <a:gd name="connsiteX209" fmla="*/ 8822531 w 12192000"/>
              <a:gd name="connsiteY209" fmla="*/ 70390 h 355854"/>
              <a:gd name="connsiteX210" fmla="*/ 8989886 w 12192000"/>
              <a:gd name="connsiteY210" fmla="*/ 70390 h 355854"/>
              <a:gd name="connsiteX211" fmla="*/ 8906351 w 12192000"/>
              <a:gd name="connsiteY211" fmla="*/ 161258 h 355854"/>
              <a:gd name="connsiteX212" fmla="*/ 9150477 w 12192000"/>
              <a:gd name="connsiteY212" fmla="*/ 285560 h 355854"/>
              <a:gd name="connsiteX213" fmla="*/ 8983123 w 12192000"/>
              <a:gd name="connsiteY213" fmla="*/ 285560 h 355854"/>
              <a:gd name="connsiteX214" fmla="*/ 9066848 w 12192000"/>
              <a:gd name="connsiteY214" fmla="*/ 194691 h 355854"/>
              <a:gd name="connsiteX215" fmla="*/ 9150572 w 12192000"/>
              <a:gd name="connsiteY215" fmla="*/ 103823 h 355854"/>
              <a:gd name="connsiteX216" fmla="*/ 9234297 w 12192000"/>
              <a:gd name="connsiteY216" fmla="*/ 194691 h 355854"/>
              <a:gd name="connsiteX217" fmla="*/ 9318022 w 12192000"/>
              <a:gd name="connsiteY217" fmla="*/ 285560 h 355854"/>
              <a:gd name="connsiteX218" fmla="*/ 9150477 w 12192000"/>
              <a:gd name="connsiteY218" fmla="*/ 285560 h 355854"/>
              <a:gd name="connsiteX219" fmla="*/ 9547289 w 12192000"/>
              <a:gd name="connsiteY219" fmla="*/ 161258 h 355854"/>
              <a:gd name="connsiteX220" fmla="*/ 9463564 w 12192000"/>
              <a:gd name="connsiteY220" fmla="*/ 252127 h 355854"/>
              <a:gd name="connsiteX221" fmla="*/ 9379839 w 12192000"/>
              <a:gd name="connsiteY221" fmla="*/ 161258 h 355854"/>
              <a:gd name="connsiteX222" fmla="*/ 9296114 w 12192000"/>
              <a:gd name="connsiteY222" fmla="*/ 70390 h 355854"/>
              <a:gd name="connsiteX223" fmla="*/ 9463468 w 12192000"/>
              <a:gd name="connsiteY223" fmla="*/ 70390 h 355854"/>
              <a:gd name="connsiteX224" fmla="*/ 9630823 w 12192000"/>
              <a:gd name="connsiteY224" fmla="*/ 70390 h 355854"/>
              <a:gd name="connsiteX225" fmla="*/ 9547289 w 12192000"/>
              <a:gd name="connsiteY225" fmla="*/ 161258 h 355854"/>
              <a:gd name="connsiteX226" fmla="*/ 9791319 w 12192000"/>
              <a:gd name="connsiteY226" fmla="*/ 285560 h 355854"/>
              <a:gd name="connsiteX227" fmla="*/ 9623965 w 12192000"/>
              <a:gd name="connsiteY227" fmla="*/ 285560 h 355854"/>
              <a:gd name="connsiteX228" fmla="*/ 9707689 w 12192000"/>
              <a:gd name="connsiteY228" fmla="*/ 194691 h 355854"/>
              <a:gd name="connsiteX229" fmla="*/ 9791414 w 12192000"/>
              <a:gd name="connsiteY229" fmla="*/ 103823 h 355854"/>
              <a:gd name="connsiteX230" fmla="*/ 9875139 w 12192000"/>
              <a:gd name="connsiteY230" fmla="*/ 194691 h 355854"/>
              <a:gd name="connsiteX231" fmla="*/ 9958864 w 12192000"/>
              <a:gd name="connsiteY231" fmla="*/ 285560 h 355854"/>
              <a:gd name="connsiteX232" fmla="*/ 9791319 w 12192000"/>
              <a:gd name="connsiteY232" fmla="*/ 285560 h 355854"/>
              <a:gd name="connsiteX233" fmla="*/ 10202513 w 12192000"/>
              <a:gd name="connsiteY233" fmla="*/ 161258 h 355854"/>
              <a:gd name="connsiteX234" fmla="*/ 10118788 w 12192000"/>
              <a:gd name="connsiteY234" fmla="*/ 252127 h 355854"/>
              <a:gd name="connsiteX235" fmla="*/ 10035064 w 12192000"/>
              <a:gd name="connsiteY235" fmla="*/ 161258 h 355854"/>
              <a:gd name="connsiteX236" fmla="*/ 9951339 w 12192000"/>
              <a:gd name="connsiteY236" fmla="*/ 70390 h 355854"/>
              <a:gd name="connsiteX237" fmla="*/ 10118693 w 12192000"/>
              <a:gd name="connsiteY237" fmla="*/ 70390 h 355854"/>
              <a:gd name="connsiteX238" fmla="*/ 10286048 w 12192000"/>
              <a:gd name="connsiteY238" fmla="*/ 70390 h 355854"/>
              <a:gd name="connsiteX239" fmla="*/ 10202513 w 12192000"/>
              <a:gd name="connsiteY239" fmla="*/ 161258 h 355854"/>
              <a:gd name="connsiteX240" fmla="*/ 10446639 w 12192000"/>
              <a:gd name="connsiteY240" fmla="*/ 285560 h 355854"/>
              <a:gd name="connsiteX241" fmla="*/ 10279284 w 12192000"/>
              <a:gd name="connsiteY241" fmla="*/ 285560 h 355854"/>
              <a:gd name="connsiteX242" fmla="*/ 10363009 w 12192000"/>
              <a:gd name="connsiteY242" fmla="*/ 194691 h 355854"/>
              <a:gd name="connsiteX243" fmla="*/ 10446734 w 12192000"/>
              <a:gd name="connsiteY243" fmla="*/ 103823 h 355854"/>
              <a:gd name="connsiteX244" fmla="*/ 10530460 w 12192000"/>
              <a:gd name="connsiteY244" fmla="*/ 194691 h 355854"/>
              <a:gd name="connsiteX245" fmla="*/ 10614184 w 12192000"/>
              <a:gd name="connsiteY245" fmla="*/ 285560 h 355854"/>
              <a:gd name="connsiteX246" fmla="*/ 10446639 w 12192000"/>
              <a:gd name="connsiteY246" fmla="*/ 285560 h 355854"/>
              <a:gd name="connsiteX247" fmla="*/ 10856595 w 12192000"/>
              <a:gd name="connsiteY247" fmla="*/ 161258 h 355854"/>
              <a:gd name="connsiteX248" fmla="*/ 10772870 w 12192000"/>
              <a:gd name="connsiteY248" fmla="*/ 252127 h 355854"/>
              <a:gd name="connsiteX249" fmla="*/ 10689145 w 12192000"/>
              <a:gd name="connsiteY249" fmla="*/ 161258 h 355854"/>
              <a:gd name="connsiteX250" fmla="*/ 10605421 w 12192000"/>
              <a:gd name="connsiteY250" fmla="*/ 70390 h 355854"/>
              <a:gd name="connsiteX251" fmla="*/ 10772775 w 12192000"/>
              <a:gd name="connsiteY251" fmla="*/ 70390 h 355854"/>
              <a:gd name="connsiteX252" fmla="*/ 10940129 w 12192000"/>
              <a:gd name="connsiteY252" fmla="*/ 70390 h 355854"/>
              <a:gd name="connsiteX253" fmla="*/ 10856595 w 12192000"/>
              <a:gd name="connsiteY253" fmla="*/ 161258 h 355854"/>
              <a:gd name="connsiteX254" fmla="*/ 11100721 w 12192000"/>
              <a:gd name="connsiteY254" fmla="*/ 285560 h 355854"/>
              <a:gd name="connsiteX255" fmla="*/ 10933366 w 12192000"/>
              <a:gd name="connsiteY255" fmla="*/ 285560 h 355854"/>
              <a:gd name="connsiteX256" fmla="*/ 11017091 w 12192000"/>
              <a:gd name="connsiteY256" fmla="*/ 194691 h 355854"/>
              <a:gd name="connsiteX257" fmla="*/ 11100815 w 12192000"/>
              <a:gd name="connsiteY257" fmla="*/ 103823 h 355854"/>
              <a:gd name="connsiteX258" fmla="*/ 11184541 w 12192000"/>
              <a:gd name="connsiteY258" fmla="*/ 194691 h 355854"/>
              <a:gd name="connsiteX259" fmla="*/ 11268266 w 12192000"/>
              <a:gd name="connsiteY259" fmla="*/ 285560 h 355854"/>
              <a:gd name="connsiteX260" fmla="*/ 11100721 w 12192000"/>
              <a:gd name="connsiteY260" fmla="*/ 285560 h 355854"/>
              <a:gd name="connsiteX261" fmla="*/ 11511819 w 12192000"/>
              <a:gd name="connsiteY261" fmla="*/ 161258 h 355854"/>
              <a:gd name="connsiteX262" fmla="*/ 11428095 w 12192000"/>
              <a:gd name="connsiteY262" fmla="*/ 252127 h 355854"/>
              <a:gd name="connsiteX263" fmla="*/ 11344370 w 12192000"/>
              <a:gd name="connsiteY263" fmla="*/ 161258 h 355854"/>
              <a:gd name="connsiteX264" fmla="*/ 11260645 w 12192000"/>
              <a:gd name="connsiteY264" fmla="*/ 70390 h 355854"/>
              <a:gd name="connsiteX265" fmla="*/ 11428000 w 12192000"/>
              <a:gd name="connsiteY265" fmla="*/ 70390 h 355854"/>
              <a:gd name="connsiteX266" fmla="*/ 11595354 w 12192000"/>
              <a:gd name="connsiteY266" fmla="*/ 70390 h 355854"/>
              <a:gd name="connsiteX267" fmla="*/ 11511819 w 12192000"/>
              <a:gd name="connsiteY267" fmla="*/ 161258 h 355854"/>
              <a:gd name="connsiteX268" fmla="*/ 11755945 w 12192000"/>
              <a:gd name="connsiteY268" fmla="*/ 285560 h 355854"/>
              <a:gd name="connsiteX269" fmla="*/ 11588591 w 12192000"/>
              <a:gd name="connsiteY269" fmla="*/ 285560 h 355854"/>
              <a:gd name="connsiteX270" fmla="*/ 11672315 w 12192000"/>
              <a:gd name="connsiteY270" fmla="*/ 194691 h 355854"/>
              <a:gd name="connsiteX271" fmla="*/ 11756041 w 12192000"/>
              <a:gd name="connsiteY271" fmla="*/ 103823 h 355854"/>
              <a:gd name="connsiteX272" fmla="*/ 11839766 w 12192000"/>
              <a:gd name="connsiteY272" fmla="*/ 194691 h 355854"/>
              <a:gd name="connsiteX273" fmla="*/ 11923491 w 12192000"/>
              <a:gd name="connsiteY273" fmla="*/ 285560 h 355854"/>
              <a:gd name="connsiteX274" fmla="*/ 11755945 w 12192000"/>
              <a:gd name="connsiteY274" fmla="*/ 28556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2192000" h="355854">
                <a:moveTo>
                  <a:pt x="12192000" y="95"/>
                </a:moveTo>
                <a:lnTo>
                  <a:pt x="342519" y="95"/>
                </a:lnTo>
                <a:lnTo>
                  <a:pt x="175165" y="95"/>
                </a:lnTo>
                <a:lnTo>
                  <a:pt x="18098" y="95"/>
                </a:lnTo>
                <a:lnTo>
                  <a:pt x="18002" y="0"/>
                </a:lnTo>
                <a:lnTo>
                  <a:pt x="18002" y="95"/>
                </a:lnTo>
                <a:lnTo>
                  <a:pt x="0" y="95"/>
                </a:lnTo>
                <a:lnTo>
                  <a:pt x="0" y="355854"/>
                </a:lnTo>
                <a:lnTo>
                  <a:pt x="12192000" y="355854"/>
                </a:lnTo>
                <a:lnTo>
                  <a:pt x="12192000" y="95"/>
                </a:lnTo>
                <a:close/>
                <a:moveTo>
                  <a:pt x="12081224" y="70390"/>
                </a:moveTo>
                <a:lnTo>
                  <a:pt x="12192000" y="70390"/>
                </a:lnTo>
                <a:lnTo>
                  <a:pt x="12192000" y="131826"/>
                </a:lnTo>
                <a:lnTo>
                  <a:pt x="12081224" y="252127"/>
                </a:lnTo>
                <a:lnTo>
                  <a:pt x="11997499" y="161258"/>
                </a:lnTo>
                <a:lnTo>
                  <a:pt x="11913775" y="70390"/>
                </a:lnTo>
                <a:lnTo>
                  <a:pt x="12081224" y="70390"/>
                </a:lnTo>
                <a:close/>
                <a:moveTo>
                  <a:pt x="0" y="285560"/>
                </a:moveTo>
                <a:lnTo>
                  <a:pt x="0" y="123444"/>
                </a:lnTo>
                <a:lnTo>
                  <a:pt x="18002" y="103823"/>
                </a:lnTo>
                <a:lnTo>
                  <a:pt x="101727" y="194691"/>
                </a:lnTo>
                <a:lnTo>
                  <a:pt x="185452" y="285560"/>
                </a:lnTo>
                <a:lnTo>
                  <a:pt x="0" y="285560"/>
                </a:lnTo>
                <a:close/>
                <a:moveTo>
                  <a:pt x="426244" y="161258"/>
                </a:moveTo>
                <a:lnTo>
                  <a:pt x="342519" y="252127"/>
                </a:lnTo>
                <a:lnTo>
                  <a:pt x="258794" y="161258"/>
                </a:lnTo>
                <a:lnTo>
                  <a:pt x="175069" y="70390"/>
                </a:lnTo>
                <a:lnTo>
                  <a:pt x="342424" y="70390"/>
                </a:lnTo>
                <a:lnTo>
                  <a:pt x="509778" y="70390"/>
                </a:lnTo>
                <a:lnTo>
                  <a:pt x="426244" y="161258"/>
                </a:lnTo>
                <a:close/>
                <a:moveTo>
                  <a:pt x="670370" y="285560"/>
                </a:moveTo>
                <a:lnTo>
                  <a:pt x="502920" y="285560"/>
                </a:lnTo>
                <a:lnTo>
                  <a:pt x="586645" y="194691"/>
                </a:lnTo>
                <a:lnTo>
                  <a:pt x="670370" y="103823"/>
                </a:lnTo>
                <a:lnTo>
                  <a:pt x="754094" y="194691"/>
                </a:lnTo>
                <a:lnTo>
                  <a:pt x="837819" y="285560"/>
                </a:lnTo>
                <a:lnTo>
                  <a:pt x="670370" y="285560"/>
                </a:lnTo>
                <a:close/>
                <a:moveTo>
                  <a:pt x="1081469" y="161258"/>
                </a:moveTo>
                <a:lnTo>
                  <a:pt x="997744" y="252127"/>
                </a:lnTo>
                <a:lnTo>
                  <a:pt x="914019" y="161258"/>
                </a:lnTo>
                <a:lnTo>
                  <a:pt x="830294" y="70390"/>
                </a:lnTo>
                <a:lnTo>
                  <a:pt x="997649" y="70390"/>
                </a:lnTo>
                <a:lnTo>
                  <a:pt x="1165003" y="70390"/>
                </a:lnTo>
                <a:lnTo>
                  <a:pt x="1081469" y="161258"/>
                </a:lnTo>
                <a:close/>
                <a:moveTo>
                  <a:pt x="1325594" y="285560"/>
                </a:moveTo>
                <a:lnTo>
                  <a:pt x="1158240" y="285560"/>
                </a:lnTo>
                <a:lnTo>
                  <a:pt x="1241965" y="194691"/>
                </a:lnTo>
                <a:lnTo>
                  <a:pt x="1325689" y="103823"/>
                </a:lnTo>
                <a:lnTo>
                  <a:pt x="1409414" y="194691"/>
                </a:lnTo>
                <a:lnTo>
                  <a:pt x="1493139" y="285560"/>
                </a:lnTo>
                <a:lnTo>
                  <a:pt x="1325594" y="285560"/>
                </a:lnTo>
                <a:close/>
                <a:moveTo>
                  <a:pt x="1722406" y="161258"/>
                </a:moveTo>
                <a:lnTo>
                  <a:pt x="1638681" y="252127"/>
                </a:lnTo>
                <a:lnTo>
                  <a:pt x="1554956" y="161258"/>
                </a:lnTo>
                <a:lnTo>
                  <a:pt x="1471232" y="70390"/>
                </a:lnTo>
                <a:lnTo>
                  <a:pt x="1638586" y="70390"/>
                </a:lnTo>
                <a:lnTo>
                  <a:pt x="1805940" y="70390"/>
                </a:lnTo>
                <a:lnTo>
                  <a:pt x="1722406" y="161258"/>
                </a:lnTo>
                <a:close/>
                <a:moveTo>
                  <a:pt x="1966532" y="285560"/>
                </a:moveTo>
                <a:lnTo>
                  <a:pt x="1799177" y="285560"/>
                </a:lnTo>
                <a:lnTo>
                  <a:pt x="1882902" y="194691"/>
                </a:lnTo>
                <a:lnTo>
                  <a:pt x="1966627" y="103823"/>
                </a:lnTo>
                <a:lnTo>
                  <a:pt x="2050352" y="194691"/>
                </a:lnTo>
                <a:lnTo>
                  <a:pt x="2134076" y="285560"/>
                </a:lnTo>
                <a:lnTo>
                  <a:pt x="1966532" y="285560"/>
                </a:lnTo>
                <a:close/>
                <a:moveTo>
                  <a:pt x="2377631" y="161258"/>
                </a:moveTo>
                <a:lnTo>
                  <a:pt x="2293906" y="252127"/>
                </a:lnTo>
                <a:lnTo>
                  <a:pt x="2210181" y="161258"/>
                </a:lnTo>
                <a:lnTo>
                  <a:pt x="2126456" y="70390"/>
                </a:lnTo>
                <a:lnTo>
                  <a:pt x="2293811" y="70390"/>
                </a:lnTo>
                <a:lnTo>
                  <a:pt x="2461165" y="70390"/>
                </a:lnTo>
                <a:lnTo>
                  <a:pt x="2377631" y="161258"/>
                </a:lnTo>
                <a:close/>
                <a:moveTo>
                  <a:pt x="2621756" y="285560"/>
                </a:moveTo>
                <a:lnTo>
                  <a:pt x="2454402" y="285560"/>
                </a:lnTo>
                <a:lnTo>
                  <a:pt x="2538127" y="194691"/>
                </a:lnTo>
                <a:lnTo>
                  <a:pt x="2621852" y="103823"/>
                </a:lnTo>
                <a:lnTo>
                  <a:pt x="2705576" y="194691"/>
                </a:lnTo>
                <a:lnTo>
                  <a:pt x="2789301" y="285560"/>
                </a:lnTo>
                <a:lnTo>
                  <a:pt x="2621756" y="285560"/>
                </a:lnTo>
                <a:close/>
                <a:moveTo>
                  <a:pt x="3031712" y="161258"/>
                </a:moveTo>
                <a:lnTo>
                  <a:pt x="2947988" y="252127"/>
                </a:lnTo>
                <a:lnTo>
                  <a:pt x="2864263" y="161258"/>
                </a:lnTo>
                <a:lnTo>
                  <a:pt x="2780538" y="70390"/>
                </a:lnTo>
                <a:lnTo>
                  <a:pt x="2947892" y="70390"/>
                </a:lnTo>
                <a:lnTo>
                  <a:pt x="3115247" y="70390"/>
                </a:lnTo>
                <a:lnTo>
                  <a:pt x="3031712" y="161258"/>
                </a:lnTo>
                <a:close/>
                <a:moveTo>
                  <a:pt x="3275838" y="285560"/>
                </a:moveTo>
                <a:lnTo>
                  <a:pt x="3108484" y="285560"/>
                </a:lnTo>
                <a:lnTo>
                  <a:pt x="3192209" y="194691"/>
                </a:lnTo>
                <a:lnTo>
                  <a:pt x="3275933" y="103823"/>
                </a:lnTo>
                <a:lnTo>
                  <a:pt x="3359658" y="194691"/>
                </a:lnTo>
                <a:lnTo>
                  <a:pt x="3443383" y="285560"/>
                </a:lnTo>
                <a:lnTo>
                  <a:pt x="3275838" y="285560"/>
                </a:lnTo>
                <a:close/>
                <a:moveTo>
                  <a:pt x="3686937" y="161258"/>
                </a:moveTo>
                <a:lnTo>
                  <a:pt x="3603212" y="252127"/>
                </a:lnTo>
                <a:lnTo>
                  <a:pt x="3519488" y="161258"/>
                </a:lnTo>
                <a:lnTo>
                  <a:pt x="3435763" y="70390"/>
                </a:lnTo>
                <a:lnTo>
                  <a:pt x="3603117" y="70390"/>
                </a:lnTo>
                <a:lnTo>
                  <a:pt x="3770471" y="70390"/>
                </a:lnTo>
                <a:lnTo>
                  <a:pt x="3686937" y="161258"/>
                </a:lnTo>
                <a:close/>
                <a:moveTo>
                  <a:pt x="3931063" y="285560"/>
                </a:moveTo>
                <a:lnTo>
                  <a:pt x="3763709" y="285560"/>
                </a:lnTo>
                <a:lnTo>
                  <a:pt x="3847433" y="194691"/>
                </a:lnTo>
                <a:lnTo>
                  <a:pt x="3931158" y="103823"/>
                </a:lnTo>
                <a:lnTo>
                  <a:pt x="4014883" y="194691"/>
                </a:lnTo>
                <a:lnTo>
                  <a:pt x="4098608" y="285560"/>
                </a:lnTo>
                <a:lnTo>
                  <a:pt x="3931063" y="285560"/>
                </a:lnTo>
                <a:close/>
                <a:moveTo>
                  <a:pt x="4337876" y="161258"/>
                </a:moveTo>
                <a:lnTo>
                  <a:pt x="4254151" y="252127"/>
                </a:lnTo>
                <a:lnTo>
                  <a:pt x="4170426" y="161258"/>
                </a:lnTo>
                <a:lnTo>
                  <a:pt x="4086701" y="70390"/>
                </a:lnTo>
                <a:lnTo>
                  <a:pt x="4254056" y="70390"/>
                </a:lnTo>
                <a:lnTo>
                  <a:pt x="4421410" y="70390"/>
                </a:lnTo>
                <a:lnTo>
                  <a:pt x="4337876" y="161258"/>
                </a:lnTo>
                <a:close/>
                <a:moveTo>
                  <a:pt x="4581906" y="285560"/>
                </a:moveTo>
                <a:lnTo>
                  <a:pt x="4414552" y="285560"/>
                </a:lnTo>
                <a:lnTo>
                  <a:pt x="4498277" y="194691"/>
                </a:lnTo>
                <a:lnTo>
                  <a:pt x="4582001" y="103823"/>
                </a:lnTo>
                <a:lnTo>
                  <a:pt x="4665726" y="194691"/>
                </a:lnTo>
                <a:lnTo>
                  <a:pt x="4749451" y="285560"/>
                </a:lnTo>
                <a:lnTo>
                  <a:pt x="4581906" y="285560"/>
                </a:lnTo>
                <a:close/>
                <a:moveTo>
                  <a:pt x="4993101" y="161258"/>
                </a:moveTo>
                <a:lnTo>
                  <a:pt x="4909376" y="252127"/>
                </a:lnTo>
                <a:lnTo>
                  <a:pt x="4825651" y="161258"/>
                </a:lnTo>
                <a:lnTo>
                  <a:pt x="4741926" y="70390"/>
                </a:lnTo>
                <a:lnTo>
                  <a:pt x="4909280" y="70390"/>
                </a:lnTo>
                <a:lnTo>
                  <a:pt x="5076635" y="70390"/>
                </a:lnTo>
                <a:lnTo>
                  <a:pt x="4993101" y="161258"/>
                </a:lnTo>
                <a:close/>
                <a:moveTo>
                  <a:pt x="5237131" y="285560"/>
                </a:moveTo>
                <a:lnTo>
                  <a:pt x="5069777" y="285560"/>
                </a:lnTo>
                <a:lnTo>
                  <a:pt x="5153501" y="194691"/>
                </a:lnTo>
                <a:lnTo>
                  <a:pt x="5237227" y="103823"/>
                </a:lnTo>
                <a:lnTo>
                  <a:pt x="5320951" y="194691"/>
                </a:lnTo>
                <a:lnTo>
                  <a:pt x="5404676" y="285560"/>
                </a:lnTo>
                <a:lnTo>
                  <a:pt x="5237131" y="285560"/>
                </a:lnTo>
                <a:close/>
                <a:moveTo>
                  <a:pt x="5633942" y="161258"/>
                </a:moveTo>
                <a:lnTo>
                  <a:pt x="5550218" y="252127"/>
                </a:lnTo>
                <a:lnTo>
                  <a:pt x="5466493" y="161258"/>
                </a:lnTo>
                <a:lnTo>
                  <a:pt x="5382768" y="70390"/>
                </a:lnTo>
                <a:lnTo>
                  <a:pt x="5550123" y="70390"/>
                </a:lnTo>
                <a:lnTo>
                  <a:pt x="5717477" y="70390"/>
                </a:lnTo>
                <a:lnTo>
                  <a:pt x="5633942" y="161258"/>
                </a:lnTo>
                <a:close/>
                <a:moveTo>
                  <a:pt x="5878068" y="285560"/>
                </a:moveTo>
                <a:lnTo>
                  <a:pt x="5710714" y="285560"/>
                </a:lnTo>
                <a:lnTo>
                  <a:pt x="5794439" y="194691"/>
                </a:lnTo>
                <a:lnTo>
                  <a:pt x="5878164" y="103823"/>
                </a:lnTo>
                <a:lnTo>
                  <a:pt x="5961888" y="194691"/>
                </a:lnTo>
                <a:lnTo>
                  <a:pt x="6045613" y="285560"/>
                </a:lnTo>
                <a:lnTo>
                  <a:pt x="5878068" y="285560"/>
                </a:lnTo>
                <a:close/>
                <a:moveTo>
                  <a:pt x="6289168" y="161258"/>
                </a:moveTo>
                <a:lnTo>
                  <a:pt x="6205442" y="252127"/>
                </a:lnTo>
                <a:lnTo>
                  <a:pt x="6121718" y="161258"/>
                </a:lnTo>
                <a:lnTo>
                  <a:pt x="6037993" y="70390"/>
                </a:lnTo>
                <a:lnTo>
                  <a:pt x="6205347" y="70390"/>
                </a:lnTo>
                <a:lnTo>
                  <a:pt x="6372701" y="70390"/>
                </a:lnTo>
                <a:lnTo>
                  <a:pt x="6289168" y="161258"/>
                </a:lnTo>
                <a:close/>
                <a:moveTo>
                  <a:pt x="6533293" y="285560"/>
                </a:moveTo>
                <a:lnTo>
                  <a:pt x="6365939" y="285560"/>
                </a:lnTo>
                <a:lnTo>
                  <a:pt x="6449664" y="194691"/>
                </a:lnTo>
                <a:lnTo>
                  <a:pt x="6533388" y="103823"/>
                </a:lnTo>
                <a:lnTo>
                  <a:pt x="6617113" y="194691"/>
                </a:lnTo>
                <a:lnTo>
                  <a:pt x="6700838" y="285560"/>
                </a:lnTo>
                <a:lnTo>
                  <a:pt x="6533293" y="285560"/>
                </a:lnTo>
                <a:close/>
                <a:moveTo>
                  <a:pt x="6943249" y="161258"/>
                </a:moveTo>
                <a:lnTo>
                  <a:pt x="6859524" y="252127"/>
                </a:lnTo>
                <a:lnTo>
                  <a:pt x="6775799" y="161258"/>
                </a:lnTo>
                <a:lnTo>
                  <a:pt x="6692075" y="70390"/>
                </a:lnTo>
                <a:lnTo>
                  <a:pt x="6859429" y="70390"/>
                </a:lnTo>
                <a:lnTo>
                  <a:pt x="7026783" y="70390"/>
                </a:lnTo>
                <a:lnTo>
                  <a:pt x="6943249" y="161258"/>
                </a:lnTo>
                <a:close/>
                <a:moveTo>
                  <a:pt x="7187375" y="285560"/>
                </a:moveTo>
                <a:lnTo>
                  <a:pt x="7020021" y="285560"/>
                </a:lnTo>
                <a:lnTo>
                  <a:pt x="7103745" y="194691"/>
                </a:lnTo>
                <a:lnTo>
                  <a:pt x="7187470" y="103823"/>
                </a:lnTo>
                <a:lnTo>
                  <a:pt x="7271195" y="194691"/>
                </a:lnTo>
                <a:lnTo>
                  <a:pt x="7354919" y="285560"/>
                </a:lnTo>
                <a:lnTo>
                  <a:pt x="7187375" y="285560"/>
                </a:lnTo>
                <a:close/>
                <a:moveTo>
                  <a:pt x="7598569" y="161258"/>
                </a:moveTo>
                <a:lnTo>
                  <a:pt x="7514844" y="252127"/>
                </a:lnTo>
                <a:lnTo>
                  <a:pt x="7431119" y="161258"/>
                </a:lnTo>
                <a:lnTo>
                  <a:pt x="7347395" y="70390"/>
                </a:lnTo>
                <a:lnTo>
                  <a:pt x="7514749" y="70390"/>
                </a:lnTo>
                <a:lnTo>
                  <a:pt x="7682103" y="70390"/>
                </a:lnTo>
                <a:lnTo>
                  <a:pt x="7598569" y="161258"/>
                </a:lnTo>
                <a:close/>
                <a:moveTo>
                  <a:pt x="7842599" y="285560"/>
                </a:moveTo>
                <a:lnTo>
                  <a:pt x="7675245" y="285560"/>
                </a:lnTo>
                <a:lnTo>
                  <a:pt x="7758970" y="194691"/>
                </a:lnTo>
                <a:lnTo>
                  <a:pt x="7842695" y="103823"/>
                </a:lnTo>
                <a:lnTo>
                  <a:pt x="7926419" y="194691"/>
                </a:lnTo>
                <a:lnTo>
                  <a:pt x="8010144" y="285560"/>
                </a:lnTo>
                <a:lnTo>
                  <a:pt x="7842599" y="285560"/>
                </a:lnTo>
                <a:close/>
                <a:moveTo>
                  <a:pt x="8251127" y="161258"/>
                </a:moveTo>
                <a:lnTo>
                  <a:pt x="8167402" y="252127"/>
                </a:lnTo>
                <a:lnTo>
                  <a:pt x="8083677" y="161258"/>
                </a:lnTo>
                <a:lnTo>
                  <a:pt x="7999953" y="70390"/>
                </a:lnTo>
                <a:lnTo>
                  <a:pt x="8167307" y="70390"/>
                </a:lnTo>
                <a:lnTo>
                  <a:pt x="8334661" y="70390"/>
                </a:lnTo>
                <a:lnTo>
                  <a:pt x="8251127" y="161258"/>
                </a:lnTo>
                <a:close/>
                <a:moveTo>
                  <a:pt x="8495252" y="285560"/>
                </a:moveTo>
                <a:lnTo>
                  <a:pt x="8327898" y="285560"/>
                </a:lnTo>
                <a:lnTo>
                  <a:pt x="8411623" y="194691"/>
                </a:lnTo>
                <a:lnTo>
                  <a:pt x="8495348" y="103823"/>
                </a:lnTo>
                <a:lnTo>
                  <a:pt x="8579072" y="194691"/>
                </a:lnTo>
                <a:lnTo>
                  <a:pt x="8662797" y="285560"/>
                </a:lnTo>
                <a:lnTo>
                  <a:pt x="8495252" y="285560"/>
                </a:lnTo>
                <a:close/>
                <a:moveTo>
                  <a:pt x="8906351" y="161258"/>
                </a:moveTo>
                <a:lnTo>
                  <a:pt x="8822627" y="252127"/>
                </a:lnTo>
                <a:lnTo>
                  <a:pt x="8738901" y="161258"/>
                </a:lnTo>
                <a:lnTo>
                  <a:pt x="8655177" y="70390"/>
                </a:lnTo>
                <a:lnTo>
                  <a:pt x="8822531" y="70390"/>
                </a:lnTo>
                <a:lnTo>
                  <a:pt x="8989886" y="70390"/>
                </a:lnTo>
                <a:lnTo>
                  <a:pt x="8906351" y="161258"/>
                </a:lnTo>
                <a:close/>
                <a:moveTo>
                  <a:pt x="9150477" y="285560"/>
                </a:moveTo>
                <a:lnTo>
                  <a:pt x="8983123" y="285560"/>
                </a:lnTo>
                <a:lnTo>
                  <a:pt x="9066848" y="194691"/>
                </a:lnTo>
                <a:lnTo>
                  <a:pt x="9150572" y="103823"/>
                </a:lnTo>
                <a:lnTo>
                  <a:pt x="9234297" y="194691"/>
                </a:lnTo>
                <a:lnTo>
                  <a:pt x="9318022" y="285560"/>
                </a:lnTo>
                <a:lnTo>
                  <a:pt x="9150477" y="285560"/>
                </a:lnTo>
                <a:close/>
                <a:moveTo>
                  <a:pt x="9547289" y="161258"/>
                </a:moveTo>
                <a:lnTo>
                  <a:pt x="9463564" y="252127"/>
                </a:lnTo>
                <a:lnTo>
                  <a:pt x="9379839" y="161258"/>
                </a:lnTo>
                <a:lnTo>
                  <a:pt x="9296114" y="70390"/>
                </a:lnTo>
                <a:lnTo>
                  <a:pt x="9463468" y="70390"/>
                </a:lnTo>
                <a:lnTo>
                  <a:pt x="9630823" y="70390"/>
                </a:lnTo>
                <a:lnTo>
                  <a:pt x="9547289" y="161258"/>
                </a:lnTo>
                <a:close/>
                <a:moveTo>
                  <a:pt x="9791319" y="285560"/>
                </a:moveTo>
                <a:lnTo>
                  <a:pt x="9623965" y="285560"/>
                </a:lnTo>
                <a:lnTo>
                  <a:pt x="9707689" y="194691"/>
                </a:lnTo>
                <a:lnTo>
                  <a:pt x="9791414" y="103823"/>
                </a:lnTo>
                <a:lnTo>
                  <a:pt x="9875139" y="194691"/>
                </a:lnTo>
                <a:lnTo>
                  <a:pt x="9958864" y="285560"/>
                </a:lnTo>
                <a:lnTo>
                  <a:pt x="9791319" y="285560"/>
                </a:lnTo>
                <a:close/>
                <a:moveTo>
                  <a:pt x="10202513" y="161258"/>
                </a:moveTo>
                <a:lnTo>
                  <a:pt x="10118788" y="252127"/>
                </a:lnTo>
                <a:lnTo>
                  <a:pt x="10035064" y="161258"/>
                </a:lnTo>
                <a:lnTo>
                  <a:pt x="9951339" y="70390"/>
                </a:lnTo>
                <a:lnTo>
                  <a:pt x="10118693" y="70390"/>
                </a:lnTo>
                <a:lnTo>
                  <a:pt x="10286048" y="70390"/>
                </a:lnTo>
                <a:lnTo>
                  <a:pt x="10202513" y="161258"/>
                </a:lnTo>
                <a:close/>
                <a:moveTo>
                  <a:pt x="10446639" y="285560"/>
                </a:moveTo>
                <a:lnTo>
                  <a:pt x="10279284" y="285560"/>
                </a:lnTo>
                <a:lnTo>
                  <a:pt x="10363009" y="194691"/>
                </a:lnTo>
                <a:lnTo>
                  <a:pt x="10446734" y="103823"/>
                </a:lnTo>
                <a:lnTo>
                  <a:pt x="10530460" y="194691"/>
                </a:lnTo>
                <a:lnTo>
                  <a:pt x="10614184" y="285560"/>
                </a:lnTo>
                <a:lnTo>
                  <a:pt x="10446639" y="285560"/>
                </a:lnTo>
                <a:close/>
                <a:moveTo>
                  <a:pt x="10856595" y="161258"/>
                </a:moveTo>
                <a:lnTo>
                  <a:pt x="10772870" y="252127"/>
                </a:lnTo>
                <a:lnTo>
                  <a:pt x="10689145" y="161258"/>
                </a:lnTo>
                <a:lnTo>
                  <a:pt x="10605421" y="70390"/>
                </a:lnTo>
                <a:lnTo>
                  <a:pt x="10772775" y="70390"/>
                </a:lnTo>
                <a:lnTo>
                  <a:pt x="10940129" y="70390"/>
                </a:lnTo>
                <a:lnTo>
                  <a:pt x="10856595" y="161258"/>
                </a:lnTo>
                <a:close/>
                <a:moveTo>
                  <a:pt x="11100721" y="285560"/>
                </a:moveTo>
                <a:lnTo>
                  <a:pt x="10933366" y="285560"/>
                </a:lnTo>
                <a:lnTo>
                  <a:pt x="11017091" y="194691"/>
                </a:lnTo>
                <a:lnTo>
                  <a:pt x="11100815" y="103823"/>
                </a:lnTo>
                <a:lnTo>
                  <a:pt x="11184541" y="194691"/>
                </a:lnTo>
                <a:lnTo>
                  <a:pt x="11268266" y="285560"/>
                </a:lnTo>
                <a:lnTo>
                  <a:pt x="11100721" y="285560"/>
                </a:lnTo>
                <a:close/>
                <a:moveTo>
                  <a:pt x="11511819" y="161258"/>
                </a:moveTo>
                <a:lnTo>
                  <a:pt x="11428095" y="252127"/>
                </a:lnTo>
                <a:lnTo>
                  <a:pt x="11344370" y="161258"/>
                </a:lnTo>
                <a:lnTo>
                  <a:pt x="11260645" y="70390"/>
                </a:lnTo>
                <a:lnTo>
                  <a:pt x="11428000" y="70390"/>
                </a:lnTo>
                <a:lnTo>
                  <a:pt x="11595354" y="70390"/>
                </a:lnTo>
                <a:lnTo>
                  <a:pt x="11511819" y="161258"/>
                </a:lnTo>
                <a:close/>
                <a:moveTo>
                  <a:pt x="11755945" y="285560"/>
                </a:moveTo>
                <a:lnTo>
                  <a:pt x="11588591" y="285560"/>
                </a:lnTo>
                <a:lnTo>
                  <a:pt x="11672315" y="194691"/>
                </a:lnTo>
                <a:lnTo>
                  <a:pt x="11756041" y="103823"/>
                </a:lnTo>
                <a:lnTo>
                  <a:pt x="11839766" y="194691"/>
                </a:lnTo>
                <a:lnTo>
                  <a:pt x="11923491" y="285560"/>
                </a:lnTo>
                <a:lnTo>
                  <a:pt x="11755945" y="285560"/>
                </a:lnTo>
                <a:close/>
              </a:path>
            </a:pathLst>
          </a:custGeom>
          <a:solidFill>
            <a:srgbClr val="FEC66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C1A9DE3-4436-4C24-A698-291C5EED46C9}"/>
              </a:ext>
            </a:extLst>
          </p:cNvPr>
          <p:cNvSpPr>
            <a:spLocks noGrp="1"/>
          </p:cNvSpPr>
          <p:nvPr>
            <p:ph type="title"/>
          </p:nvPr>
        </p:nvSpPr>
        <p:spPr>
          <a:xfrm>
            <a:off x="839788" y="457200"/>
            <a:ext cx="10512424" cy="988979"/>
          </a:xfrm>
        </p:spPr>
        <p:txBody>
          <a:bodyPr anchor="b">
            <a:noAutofit/>
          </a:bodyPr>
          <a:lstStyle>
            <a:lvl1pPr algn="ctr">
              <a:defRPr sz="4800">
                <a:solidFill>
                  <a:srgbClr val="FEC662"/>
                </a:solidFill>
                <a:latin typeface="Goudy Old Style" panose="020205020503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4F682DC-67EA-4773-8102-71AEA2ADB850}"/>
              </a:ext>
            </a:extLst>
          </p:cNvPr>
          <p:cNvSpPr>
            <a:spLocks noGrp="1"/>
          </p:cNvSpPr>
          <p:nvPr>
            <p:ph idx="1"/>
          </p:nvPr>
        </p:nvSpPr>
        <p:spPr>
          <a:xfrm>
            <a:off x="7375523" y="2355151"/>
            <a:ext cx="4364038" cy="1308100"/>
          </a:xfrm>
        </p:spPr>
        <p:txBody>
          <a:bodyPr>
            <a:normAutofit/>
          </a:bodyPr>
          <a:lstStyle>
            <a:lvl1pPr marL="0" indent="0">
              <a:buNone/>
              <a:defRPr sz="1600">
                <a:solidFill>
                  <a:schemeClr val="bg1"/>
                </a:solidFill>
                <a:latin typeface="Bierstadt" panose="020B0004020202020204" pitchFamily="34" charset="0"/>
              </a:defRPr>
            </a:lvl1pPr>
            <a:lvl2pPr>
              <a:defRPr sz="1600">
                <a:solidFill>
                  <a:schemeClr val="bg1"/>
                </a:solidFill>
                <a:latin typeface="Bierstadt" panose="020B0004020202020204" pitchFamily="34" charset="0"/>
              </a:defRPr>
            </a:lvl2pPr>
            <a:lvl3pPr>
              <a:defRPr sz="1600">
                <a:solidFill>
                  <a:schemeClr val="bg1"/>
                </a:solidFill>
                <a:latin typeface="Bierstadt" panose="020B0004020202020204" pitchFamily="34" charset="0"/>
              </a:defRPr>
            </a:lvl3pPr>
            <a:lvl4pPr>
              <a:defRPr sz="1600">
                <a:solidFill>
                  <a:schemeClr val="bg1"/>
                </a:solidFill>
                <a:latin typeface="Bierstadt" panose="020B0004020202020204" pitchFamily="34" charset="0"/>
              </a:defRPr>
            </a:lvl4pPr>
            <a:lvl5pPr>
              <a:defRPr sz="1600">
                <a:solidFill>
                  <a:schemeClr val="bg1"/>
                </a:solidFill>
                <a:latin typeface="Bierstadt" panose="020B00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a:extLst>
              <a:ext uri="{FF2B5EF4-FFF2-40B4-BE49-F238E27FC236}">
                <a16:creationId xmlns:a16="http://schemas.microsoft.com/office/drawing/2014/main" id="{F573DAF3-B377-4DB2-BBA8-D2E97FC647E0}"/>
              </a:ext>
            </a:extLst>
          </p:cNvPr>
          <p:cNvSpPr>
            <a:spLocks noGrp="1"/>
          </p:cNvSpPr>
          <p:nvPr>
            <p:ph type="body" sz="half" idx="2"/>
          </p:nvPr>
        </p:nvSpPr>
        <p:spPr>
          <a:xfrm>
            <a:off x="5567362" y="1678810"/>
            <a:ext cx="1624012" cy="1308100"/>
          </a:xfrm>
        </p:spPr>
        <p:txBody>
          <a:bodyPr>
            <a:noAutofit/>
          </a:bodyPr>
          <a:lstStyle>
            <a:lvl1pPr marL="0" indent="0" algn="ctr">
              <a:buNone/>
              <a:defRPr sz="3200">
                <a:solidFill>
                  <a:srgbClr val="E9D7A9"/>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9CB33D1-C2C9-41B6-8A13-9FF0017A4D42}"/>
              </a:ext>
            </a:extLst>
          </p:cNvPr>
          <p:cNvSpPr>
            <a:spLocks noGrp="1"/>
          </p:cNvSpPr>
          <p:nvPr>
            <p:ph type="dt" sz="half" idx="10"/>
          </p:nvPr>
        </p:nvSpPr>
        <p:spPr/>
        <p:txBody>
          <a:bodyPr/>
          <a:lstStyle/>
          <a:p>
            <a:fld id="{84C9DACB-F3D4-47FC-8010-C53B833C2F09}" type="datetime1">
              <a:rPr lang="en-US" smtClean="0"/>
              <a:t>10/5/2022</a:t>
            </a:fld>
            <a:endParaRPr lang="en-US"/>
          </a:p>
        </p:txBody>
      </p:sp>
      <p:sp>
        <p:nvSpPr>
          <p:cNvPr id="6" name="Footer Placeholder 5">
            <a:extLst>
              <a:ext uri="{FF2B5EF4-FFF2-40B4-BE49-F238E27FC236}">
                <a16:creationId xmlns:a16="http://schemas.microsoft.com/office/drawing/2014/main" id="{7A1C9DCB-867A-45C2-9047-9AE2985E600D}"/>
              </a:ext>
            </a:extLst>
          </p:cNvPr>
          <p:cNvSpPr>
            <a:spLocks noGrp="1"/>
          </p:cNvSpPr>
          <p:nvPr>
            <p:ph type="ftr" sz="quarter" idx="11"/>
          </p:nvPr>
        </p:nvSpPr>
        <p:spPr/>
        <p:txBody>
          <a:bodyPr/>
          <a:lstStyle/>
          <a:p>
            <a:r>
              <a:rPr lang="en-US"/>
              <a:t>Designed by PoweredTemplate.com</a:t>
            </a:r>
          </a:p>
        </p:txBody>
      </p:sp>
      <p:sp>
        <p:nvSpPr>
          <p:cNvPr id="7" name="Slide Number Placeholder 6">
            <a:extLst>
              <a:ext uri="{FF2B5EF4-FFF2-40B4-BE49-F238E27FC236}">
                <a16:creationId xmlns:a16="http://schemas.microsoft.com/office/drawing/2014/main" id="{52503299-27B8-4C80-AF0E-2FCC6B821D84}"/>
              </a:ext>
            </a:extLst>
          </p:cNvPr>
          <p:cNvSpPr>
            <a:spLocks noGrp="1"/>
          </p:cNvSpPr>
          <p:nvPr>
            <p:ph type="sldNum" sz="quarter" idx="12"/>
          </p:nvPr>
        </p:nvSpPr>
        <p:spPr/>
        <p:txBody>
          <a:bodyPr/>
          <a:lstStyle/>
          <a:p>
            <a:fld id="{DEB10764-2E11-4E14-804F-19649829B695}" type="slidenum">
              <a:rPr lang="en-US" smtClean="0"/>
              <a:t>‹#›</a:t>
            </a:fld>
            <a:endParaRPr lang="en-US"/>
          </a:p>
        </p:txBody>
      </p:sp>
      <p:sp>
        <p:nvSpPr>
          <p:cNvPr id="89" name="Text Placeholder 3">
            <a:extLst>
              <a:ext uri="{FF2B5EF4-FFF2-40B4-BE49-F238E27FC236}">
                <a16:creationId xmlns:a16="http://schemas.microsoft.com/office/drawing/2014/main" id="{B0C96D62-E89B-459F-B0A4-C93C93FABB66}"/>
              </a:ext>
            </a:extLst>
          </p:cNvPr>
          <p:cNvSpPr>
            <a:spLocks noGrp="1"/>
          </p:cNvSpPr>
          <p:nvPr>
            <p:ph type="body" sz="half" idx="13"/>
          </p:nvPr>
        </p:nvSpPr>
        <p:spPr>
          <a:xfrm>
            <a:off x="7375523" y="1678810"/>
            <a:ext cx="4360862" cy="676341"/>
          </a:xfrm>
        </p:spPr>
        <p:txBody>
          <a:bodyPr>
            <a:noAutofit/>
          </a:bodyPr>
          <a:lstStyle>
            <a:lvl1pPr marL="0" indent="0">
              <a:buNone/>
              <a:defRPr sz="2800">
                <a:solidFill>
                  <a:srgbClr val="B22D26"/>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0" name="Content Placeholder 2">
            <a:extLst>
              <a:ext uri="{FF2B5EF4-FFF2-40B4-BE49-F238E27FC236}">
                <a16:creationId xmlns:a16="http://schemas.microsoft.com/office/drawing/2014/main" id="{0EA4F037-9C77-454C-B09E-C3B38D31B993}"/>
              </a:ext>
            </a:extLst>
          </p:cNvPr>
          <p:cNvSpPr>
            <a:spLocks noGrp="1"/>
          </p:cNvSpPr>
          <p:nvPr>
            <p:ph idx="14"/>
          </p:nvPr>
        </p:nvSpPr>
        <p:spPr>
          <a:xfrm>
            <a:off x="7372347" y="4475129"/>
            <a:ext cx="4364038" cy="1308100"/>
          </a:xfrm>
        </p:spPr>
        <p:txBody>
          <a:bodyPr>
            <a:normAutofit/>
          </a:bodyPr>
          <a:lstStyle>
            <a:lvl1pPr marL="0" indent="0">
              <a:buNone/>
              <a:defRPr sz="1600">
                <a:solidFill>
                  <a:schemeClr val="bg1"/>
                </a:solidFill>
                <a:latin typeface="Bierstadt" panose="020B0004020202020204" pitchFamily="34" charset="0"/>
              </a:defRPr>
            </a:lvl1pPr>
            <a:lvl2pPr>
              <a:defRPr sz="1600">
                <a:solidFill>
                  <a:schemeClr val="bg1"/>
                </a:solidFill>
                <a:latin typeface="Bierstadt" panose="020B0004020202020204" pitchFamily="34" charset="0"/>
              </a:defRPr>
            </a:lvl2pPr>
            <a:lvl3pPr>
              <a:defRPr sz="1600">
                <a:solidFill>
                  <a:schemeClr val="bg1"/>
                </a:solidFill>
                <a:latin typeface="Bierstadt" panose="020B0004020202020204" pitchFamily="34" charset="0"/>
              </a:defRPr>
            </a:lvl3pPr>
            <a:lvl4pPr>
              <a:defRPr sz="1600">
                <a:solidFill>
                  <a:schemeClr val="bg1"/>
                </a:solidFill>
                <a:latin typeface="Bierstadt" panose="020B0004020202020204" pitchFamily="34" charset="0"/>
              </a:defRPr>
            </a:lvl4pPr>
            <a:lvl5pPr>
              <a:defRPr sz="1600">
                <a:solidFill>
                  <a:schemeClr val="bg1"/>
                </a:solidFill>
                <a:latin typeface="Bierstadt" panose="020B00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91" name="Text Placeholder 3">
            <a:extLst>
              <a:ext uri="{FF2B5EF4-FFF2-40B4-BE49-F238E27FC236}">
                <a16:creationId xmlns:a16="http://schemas.microsoft.com/office/drawing/2014/main" id="{DF1C7D02-FC52-4D52-9AE3-F2B93EEC047A}"/>
              </a:ext>
            </a:extLst>
          </p:cNvPr>
          <p:cNvSpPr>
            <a:spLocks noGrp="1"/>
          </p:cNvSpPr>
          <p:nvPr>
            <p:ph type="body" sz="half" idx="15"/>
          </p:nvPr>
        </p:nvSpPr>
        <p:spPr>
          <a:xfrm>
            <a:off x="5564186" y="3798788"/>
            <a:ext cx="1624012" cy="1308100"/>
          </a:xfrm>
        </p:spPr>
        <p:txBody>
          <a:bodyPr>
            <a:noAutofit/>
          </a:bodyPr>
          <a:lstStyle>
            <a:lvl1pPr marL="0" indent="0" algn="ctr">
              <a:buNone/>
              <a:defRPr sz="3200">
                <a:solidFill>
                  <a:srgbClr val="E9D7A9"/>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2" name="Text Placeholder 3">
            <a:extLst>
              <a:ext uri="{FF2B5EF4-FFF2-40B4-BE49-F238E27FC236}">
                <a16:creationId xmlns:a16="http://schemas.microsoft.com/office/drawing/2014/main" id="{EFE4674D-C166-4123-8E2E-36E8F16409F9}"/>
              </a:ext>
            </a:extLst>
          </p:cNvPr>
          <p:cNvSpPr>
            <a:spLocks noGrp="1"/>
          </p:cNvSpPr>
          <p:nvPr>
            <p:ph type="body" sz="half" idx="16"/>
          </p:nvPr>
        </p:nvSpPr>
        <p:spPr>
          <a:xfrm>
            <a:off x="7372347" y="3798788"/>
            <a:ext cx="4360862" cy="676341"/>
          </a:xfrm>
        </p:spPr>
        <p:txBody>
          <a:bodyPr>
            <a:noAutofit/>
          </a:bodyPr>
          <a:lstStyle>
            <a:lvl1pPr marL="0" indent="0">
              <a:buNone/>
              <a:defRPr sz="2800">
                <a:solidFill>
                  <a:srgbClr val="B22D26"/>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93920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Graphic 10">
            <a:extLst>
              <a:ext uri="{FF2B5EF4-FFF2-40B4-BE49-F238E27FC236}">
                <a16:creationId xmlns:a16="http://schemas.microsoft.com/office/drawing/2014/main" id="{1772E984-B1BC-4F2C-B70A-608E10642ADD}"/>
              </a:ext>
            </a:extLst>
          </p:cNvPr>
          <p:cNvSpPr/>
          <p:nvPr userDrawn="1"/>
        </p:nvSpPr>
        <p:spPr>
          <a:xfrm>
            <a:off x="75963" y="11209"/>
            <a:ext cx="355758" cy="6858000"/>
          </a:xfrm>
          <a:custGeom>
            <a:avLst/>
            <a:gdLst>
              <a:gd name="connsiteX0" fmla="*/ 74099 w 200114"/>
              <a:gd name="connsiteY0" fmla="*/ 0 h 3857625"/>
              <a:gd name="connsiteX1" fmla="*/ 141768 w 200114"/>
              <a:gd name="connsiteY1" fmla="*/ 62311 h 3857625"/>
              <a:gd name="connsiteX2" fmla="*/ 90654 w 200114"/>
              <a:gd name="connsiteY2" fmla="*/ 109407 h 3857625"/>
              <a:gd name="connsiteX3" fmla="*/ 39541 w 200114"/>
              <a:gd name="connsiteY3" fmla="*/ 156502 h 3857625"/>
              <a:gd name="connsiteX4" fmla="*/ 39541 w 200114"/>
              <a:gd name="connsiteY4" fmla="*/ 0 h 3857625"/>
              <a:gd name="connsiteX5" fmla="*/ 0 w 200114"/>
              <a:gd name="connsiteY5" fmla="*/ 0 h 3857625"/>
              <a:gd name="connsiteX6" fmla="*/ 0 w 200114"/>
              <a:gd name="connsiteY6" fmla="*/ 3857625 h 3857625"/>
              <a:gd name="connsiteX7" fmla="*/ 117497 w 200114"/>
              <a:gd name="connsiteY7" fmla="*/ 3857625 h 3857625"/>
              <a:gd name="connsiteX8" fmla="*/ 160574 w 200114"/>
              <a:gd name="connsiteY8" fmla="*/ 3817924 h 3857625"/>
              <a:gd name="connsiteX9" fmla="*/ 160574 w 200114"/>
              <a:gd name="connsiteY9" fmla="*/ 3857625 h 3857625"/>
              <a:gd name="connsiteX10" fmla="*/ 200114 w 200114"/>
              <a:gd name="connsiteY10" fmla="*/ 3857625 h 3857625"/>
              <a:gd name="connsiteX11" fmla="*/ 200114 w 200114"/>
              <a:gd name="connsiteY11" fmla="*/ 0 h 3857625"/>
              <a:gd name="connsiteX12" fmla="*/ 74099 w 200114"/>
              <a:gd name="connsiteY12" fmla="*/ 0 h 3857625"/>
              <a:gd name="connsiteX13" fmla="*/ 39541 w 200114"/>
              <a:gd name="connsiteY13" fmla="*/ 335506 h 3857625"/>
              <a:gd name="connsiteX14" fmla="*/ 90654 w 200114"/>
              <a:gd name="connsiteY14" fmla="*/ 382601 h 3857625"/>
              <a:gd name="connsiteX15" fmla="*/ 141768 w 200114"/>
              <a:gd name="connsiteY15" fmla="*/ 429697 h 3857625"/>
              <a:gd name="connsiteX16" fmla="*/ 90654 w 200114"/>
              <a:gd name="connsiteY16" fmla="*/ 476738 h 3857625"/>
              <a:gd name="connsiteX17" fmla="*/ 39541 w 200114"/>
              <a:gd name="connsiteY17" fmla="*/ 523833 h 3857625"/>
              <a:gd name="connsiteX18" fmla="*/ 39541 w 200114"/>
              <a:gd name="connsiteY18" fmla="*/ 335506 h 3857625"/>
              <a:gd name="connsiteX19" fmla="*/ 39541 w 200114"/>
              <a:gd name="connsiteY19" fmla="*/ 704070 h 3857625"/>
              <a:gd name="connsiteX20" fmla="*/ 90654 w 200114"/>
              <a:gd name="connsiteY20" fmla="*/ 751165 h 3857625"/>
              <a:gd name="connsiteX21" fmla="*/ 141768 w 200114"/>
              <a:gd name="connsiteY21" fmla="*/ 798261 h 3857625"/>
              <a:gd name="connsiteX22" fmla="*/ 90654 w 200114"/>
              <a:gd name="connsiteY22" fmla="*/ 845302 h 3857625"/>
              <a:gd name="connsiteX23" fmla="*/ 39541 w 200114"/>
              <a:gd name="connsiteY23" fmla="*/ 892397 h 3857625"/>
              <a:gd name="connsiteX24" fmla="*/ 39541 w 200114"/>
              <a:gd name="connsiteY24" fmla="*/ 704070 h 3857625"/>
              <a:gd name="connsiteX25" fmla="*/ 39541 w 200114"/>
              <a:gd name="connsiteY25" fmla="*/ 1071991 h 3857625"/>
              <a:gd name="connsiteX26" fmla="*/ 90654 w 200114"/>
              <a:gd name="connsiteY26" fmla="*/ 1119086 h 3857625"/>
              <a:gd name="connsiteX27" fmla="*/ 141768 w 200114"/>
              <a:gd name="connsiteY27" fmla="*/ 1166182 h 3857625"/>
              <a:gd name="connsiteX28" fmla="*/ 90654 w 200114"/>
              <a:gd name="connsiteY28" fmla="*/ 1213223 h 3857625"/>
              <a:gd name="connsiteX29" fmla="*/ 39541 w 200114"/>
              <a:gd name="connsiteY29" fmla="*/ 1260318 h 3857625"/>
              <a:gd name="connsiteX30" fmla="*/ 39541 w 200114"/>
              <a:gd name="connsiteY30" fmla="*/ 1071991 h 3857625"/>
              <a:gd name="connsiteX31" fmla="*/ 39541 w 200114"/>
              <a:gd name="connsiteY31" fmla="*/ 1440555 h 3857625"/>
              <a:gd name="connsiteX32" fmla="*/ 90654 w 200114"/>
              <a:gd name="connsiteY32" fmla="*/ 1487650 h 3857625"/>
              <a:gd name="connsiteX33" fmla="*/ 141768 w 200114"/>
              <a:gd name="connsiteY33" fmla="*/ 1534746 h 3857625"/>
              <a:gd name="connsiteX34" fmla="*/ 90654 w 200114"/>
              <a:gd name="connsiteY34" fmla="*/ 1581841 h 3857625"/>
              <a:gd name="connsiteX35" fmla="*/ 39541 w 200114"/>
              <a:gd name="connsiteY35" fmla="*/ 1628882 h 3857625"/>
              <a:gd name="connsiteX36" fmla="*/ 39541 w 200114"/>
              <a:gd name="connsiteY36" fmla="*/ 1440555 h 3857625"/>
              <a:gd name="connsiteX37" fmla="*/ 39541 w 200114"/>
              <a:gd name="connsiteY37" fmla="*/ 1801082 h 3857625"/>
              <a:gd name="connsiteX38" fmla="*/ 90654 w 200114"/>
              <a:gd name="connsiteY38" fmla="*/ 1848178 h 3857625"/>
              <a:gd name="connsiteX39" fmla="*/ 141768 w 200114"/>
              <a:gd name="connsiteY39" fmla="*/ 1895219 h 3857625"/>
              <a:gd name="connsiteX40" fmla="*/ 90654 w 200114"/>
              <a:gd name="connsiteY40" fmla="*/ 1942314 h 3857625"/>
              <a:gd name="connsiteX41" fmla="*/ 39541 w 200114"/>
              <a:gd name="connsiteY41" fmla="*/ 1989409 h 3857625"/>
              <a:gd name="connsiteX42" fmla="*/ 39541 w 200114"/>
              <a:gd name="connsiteY42" fmla="*/ 1801082 h 3857625"/>
              <a:gd name="connsiteX43" fmla="*/ 39541 w 200114"/>
              <a:gd name="connsiteY43" fmla="*/ 2169646 h 3857625"/>
              <a:gd name="connsiteX44" fmla="*/ 90654 w 200114"/>
              <a:gd name="connsiteY44" fmla="*/ 2216741 h 3857625"/>
              <a:gd name="connsiteX45" fmla="*/ 141768 w 200114"/>
              <a:gd name="connsiteY45" fmla="*/ 2263837 h 3857625"/>
              <a:gd name="connsiteX46" fmla="*/ 90654 w 200114"/>
              <a:gd name="connsiteY46" fmla="*/ 2310878 h 3857625"/>
              <a:gd name="connsiteX47" fmla="*/ 39541 w 200114"/>
              <a:gd name="connsiteY47" fmla="*/ 2357973 h 3857625"/>
              <a:gd name="connsiteX48" fmla="*/ 39541 w 200114"/>
              <a:gd name="connsiteY48" fmla="*/ 2169646 h 3857625"/>
              <a:gd name="connsiteX49" fmla="*/ 39541 w 200114"/>
              <a:gd name="connsiteY49" fmla="*/ 2536764 h 3857625"/>
              <a:gd name="connsiteX50" fmla="*/ 90654 w 200114"/>
              <a:gd name="connsiteY50" fmla="*/ 2583805 h 3857625"/>
              <a:gd name="connsiteX51" fmla="*/ 141768 w 200114"/>
              <a:gd name="connsiteY51" fmla="*/ 2630900 h 3857625"/>
              <a:gd name="connsiteX52" fmla="*/ 90654 w 200114"/>
              <a:gd name="connsiteY52" fmla="*/ 2677995 h 3857625"/>
              <a:gd name="connsiteX53" fmla="*/ 39541 w 200114"/>
              <a:gd name="connsiteY53" fmla="*/ 2725091 h 3857625"/>
              <a:gd name="connsiteX54" fmla="*/ 39541 w 200114"/>
              <a:gd name="connsiteY54" fmla="*/ 2536764 h 3857625"/>
              <a:gd name="connsiteX55" fmla="*/ 39541 w 200114"/>
              <a:gd name="connsiteY55" fmla="*/ 2905328 h 3857625"/>
              <a:gd name="connsiteX56" fmla="*/ 90654 w 200114"/>
              <a:gd name="connsiteY56" fmla="*/ 2952423 h 3857625"/>
              <a:gd name="connsiteX57" fmla="*/ 141768 w 200114"/>
              <a:gd name="connsiteY57" fmla="*/ 2999464 h 3857625"/>
              <a:gd name="connsiteX58" fmla="*/ 90654 w 200114"/>
              <a:gd name="connsiteY58" fmla="*/ 3046559 h 3857625"/>
              <a:gd name="connsiteX59" fmla="*/ 39541 w 200114"/>
              <a:gd name="connsiteY59" fmla="*/ 3093654 h 3857625"/>
              <a:gd name="connsiteX60" fmla="*/ 39541 w 200114"/>
              <a:gd name="connsiteY60" fmla="*/ 2905328 h 3857625"/>
              <a:gd name="connsiteX61" fmla="*/ 39541 w 200114"/>
              <a:gd name="connsiteY61" fmla="*/ 3273248 h 3857625"/>
              <a:gd name="connsiteX62" fmla="*/ 90654 w 200114"/>
              <a:gd name="connsiteY62" fmla="*/ 3320344 h 3857625"/>
              <a:gd name="connsiteX63" fmla="*/ 141768 w 200114"/>
              <a:gd name="connsiteY63" fmla="*/ 3367385 h 3857625"/>
              <a:gd name="connsiteX64" fmla="*/ 90654 w 200114"/>
              <a:gd name="connsiteY64" fmla="*/ 3414480 h 3857625"/>
              <a:gd name="connsiteX65" fmla="*/ 39541 w 200114"/>
              <a:gd name="connsiteY65" fmla="*/ 3461576 h 3857625"/>
              <a:gd name="connsiteX66" fmla="*/ 39541 w 200114"/>
              <a:gd name="connsiteY66" fmla="*/ 3273248 h 3857625"/>
              <a:gd name="connsiteX67" fmla="*/ 90654 w 200114"/>
              <a:gd name="connsiteY67" fmla="*/ 3783044 h 3857625"/>
              <a:gd name="connsiteX68" fmla="*/ 39541 w 200114"/>
              <a:gd name="connsiteY68" fmla="*/ 3830140 h 3857625"/>
              <a:gd name="connsiteX69" fmla="*/ 39541 w 200114"/>
              <a:gd name="connsiteY69" fmla="*/ 3641812 h 3857625"/>
              <a:gd name="connsiteX70" fmla="*/ 90654 w 200114"/>
              <a:gd name="connsiteY70" fmla="*/ 3688908 h 3857625"/>
              <a:gd name="connsiteX71" fmla="*/ 141768 w 200114"/>
              <a:gd name="connsiteY71" fmla="*/ 3735949 h 3857625"/>
              <a:gd name="connsiteX72" fmla="*/ 90654 w 200114"/>
              <a:gd name="connsiteY72" fmla="*/ 3783044 h 3857625"/>
              <a:gd name="connsiteX73" fmla="*/ 160574 w 200114"/>
              <a:gd name="connsiteY73" fmla="*/ 3645777 h 3857625"/>
              <a:gd name="connsiteX74" fmla="*/ 58347 w 200114"/>
              <a:gd name="connsiteY74" fmla="*/ 3551587 h 3857625"/>
              <a:gd name="connsiteX75" fmla="*/ 109460 w 200114"/>
              <a:gd name="connsiteY75" fmla="*/ 3504492 h 3857625"/>
              <a:gd name="connsiteX76" fmla="*/ 160574 w 200114"/>
              <a:gd name="connsiteY76" fmla="*/ 3457450 h 3857625"/>
              <a:gd name="connsiteX77" fmla="*/ 160574 w 200114"/>
              <a:gd name="connsiteY77" fmla="*/ 3645777 h 3857625"/>
              <a:gd name="connsiteX78" fmla="*/ 160574 w 200114"/>
              <a:gd name="connsiteY78" fmla="*/ 3277160 h 3857625"/>
              <a:gd name="connsiteX79" fmla="*/ 109460 w 200114"/>
              <a:gd name="connsiteY79" fmla="*/ 3230118 h 3857625"/>
              <a:gd name="connsiteX80" fmla="*/ 58347 w 200114"/>
              <a:gd name="connsiteY80" fmla="*/ 3183023 h 3857625"/>
              <a:gd name="connsiteX81" fmla="*/ 109460 w 200114"/>
              <a:gd name="connsiteY81" fmla="*/ 3135928 h 3857625"/>
              <a:gd name="connsiteX82" fmla="*/ 160574 w 200114"/>
              <a:gd name="connsiteY82" fmla="*/ 3088886 h 3857625"/>
              <a:gd name="connsiteX83" fmla="*/ 160574 w 200114"/>
              <a:gd name="connsiteY83" fmla="*/ 3277160 h 3857625"/>
              <a:gd name="connsiteX84" fmla="*/ 160574 w 200114"/>
              <a:gd name="connsiteY84" fmla="*/ 2909239 h 3857625"/>
              <a:gd name="connsiteX85" fmla="*/ 109460 w 200114"/>
              <a:gd name="connsiteY85" fmla="*/ 2862197 h 3857625"/>
              <a:gd name="connsiteX86" fmla="*/ 58347 w 200114"/>
              <a:gd name="connsiteY86" fmla="*/ 2815102 h 3857625"/>
              <a:gd name="connsiteX87" fmla="*/ 109460 w 200114"/>
              <a:gd name="connsiteY87" fmla="*/ 2768007 h 3857625"/>
              <a:gd name="connsiteX88" fmla="*/ 160574 w 200114"/>
              <a:gd name="connsiteY88" fmla="*/ 2720965 h 3857625"/>
              <a:gd name="connsiteX89" fmla="*/ 160574 w 200114"/>
              <a:gd name="connsiteY89" fmla="*/ 2909239 h 3857625"/>
              <a:gd name="connsiteX90" fmla="*/ 160574 w 200114"/>
              <a:gd name="connsiteY90" fmla="*/ 2540675 h 3857625"/>
              <a:gd name="connsiteX91" fmla="*/ 109460 w 200114"/>
              <a:gd name="connsiteY91" fmla="*/ 2493633 h 3857625"/>
              <a:gd name="connsiteX92" fmla="*/ 58347 w 200114"/>
              <a:gd name="connsiteY92" fmla="*/ 2446538 h 3857625"/>
              <a:gd name="connsiteX93" fmla="*/ 109460 w 200114"/>
              <a:gd name="connsiteY93" fmla="*/ 2399443 h 3857625"/>
              <a:gd name="connsiteX94" fmla="*/ 160574 w 200114"/>
              <a:gd name="connsiteY94" fmla="*/ 2352348 h 3857625"/>
              <a:gd name="connsiteX95" fmla="*/ 160574 w 200114"/>
              <a:gd name="connsiteY95" fmla="*/ 2540675 h 3857625"/>
              <a:gd name="connsiteX96" fmla="*/ 160574 w 200114"/>
              <a:gd name="connsiteY96" fmla="*/ 2173611 h 3857625"/>
              <a:gd name="connsiteX97" fmla="*/ 109460 w 200114"/>
              <a:gd name="connsiteY97" fmla="*/ 2126516 h 3857625"/>
              <a:gd name="connsiteX98" fmla="*/ 58347 w 200114"/>
              <a:gd name="connsiteY98" fmla="*/ 2079421 h 3857625"/>
              <a:gd name="connsiteX99" fmla="*/ 109460 w 200114"/>
              <a:gd name="connsiteY99" fmla="*/ 2032379 h 3857625"/>
              <a:gd name="connsiteX100" fmla="*/ 160574 w 200114"/>
              <a:gd name="connsiteY100" fmla="*/ 1985284 h 3857625"/>
              <a:gd name="connsiteX101" fmla="*/ 160574 w 200114"/>
              <a:gd name="connsiteY101" fmla="*/ 2173611 h 3857625"/>
              <a:gd name="connsiteX102" fmla="*/ 160574 w 200114"/>
              <a:gd name="connsiteY102" fmla="*/ 1804994 h 3857625"/>
              <a:gd name="connsiteX103" fmla="*/ 109460 w 200114"/>
              <a:gd name="connsiteY103" fmla="*/ 1757952 h 3857625"/>
              <a:gd name="connsiteX104" fmla="*/ 58347 w 200114"/>
              <a:gd name="connsiteY104" fmla="*/ 1710857 h 3857625"/>
              <a:gd name="connsiteX105" fmla="*/ 109460 w 200114"/>
              <a:gd name="connsiteY105" fmla="*/ 1663762 h 3857625"/>
              <a:gd name="connsiteX106" fmla="*/ 160574 w 200114"/>
              <a:gd name="connsiteY106" fmla="*/ 1616720 h 3857625"/>
              <a:gd name="connsiteX107" fmla="*/ 160574 w 200114"/>
              <a:gd name="connsiteY107" fmla="*/ 1804994 h 3857625"/>
              <a:gd name="connsiteX108" fmla="*/ 160574 w 200114"/>
              <a:gd name="connsiteY108" fmla="*/ 1444520 h 3857625"/>
              <a:gd name="connsiteX109" fmla="*/ 109460 w 200114"/>
              <a:gd name="connsiteY109" fmla="*/ 1397425 h 3857625"/>
              <a:gd name="connsiteX110" fmla="*/ 58347 w 200114"/>
              <a:gd name="connsiteY110" fmla="*/ 1350383 h 3857625"/>
              <a:gd name="connsiteX111" fmla="*/ 109460 w 200114"/>
              <a:gd name="connsiteY111" fmla="*/ 1303288 h 3857625"/>
              <a:gd name="connsiteX112" fmla="*/ 160574 w 200114"/>
              <a:gd name="connsiteY112" fmla="*/ 1256193 h 3857625"/>
              <a:gd name="connsiteX113" fmla="*/ 160574 w 200114"/>
              <a:gd name="connsiteY113" fmla="*/ 1444520 h 3857625"/>
              <a:gd name="connsiteX114" fmla="*/ 160574 w 200114"/>
              <a:gd name="connsiteY114" fmla="*/ 1075956 h 3857625"/>
              <a:gd name="connsiteX115" fmla="*/ 109460 w 200114"/>
              <a:gd name="connsiteY115" fmla="*/ 1028861 h 3857625"/>
              <a:gd name="connsiteX116" fmla="*/ 58347 w 200114"/>
              <a:gd name="connsiteY116" fmla="*/ 981766 h 3857625"/>
              <a:gd name="connsiteX117" fmla="*/ 109460 w 200114"/>
              <a:gd name="connsiteY117" fmla="*/ 934724 h 3857625"/>
              <a:gd name="connsiteX118" fmla="*/ 160574 w 200114"/>
              <a:gd name="connsiteY118" fmla="*/ 887629 h 3857625"/>
              <a:gd name="connsiteX119" fmla="*/ 160574 w 200114"/>
              <a:gd name="connsiteY119" fmla="*/ 1075956 h 3857625"/>
              <a:gd name="connsiteX120" fmla="*/ 160574 w 200114"/>
              <a:gd name="connsiteY120" fmla="*/ 708035 h 3857625"/>
              <a:gd name="connsiteX121" fmla="*/ 58347 w 200114"/>
              <a:gd name="connsiteY121" fmla="*/ 613845 h 3857625"/>
              <a:gd name="connsiteX122" fmla="*/ 109460 w 200114"/>
              <a:gd name="connsiteY122" fmla="*/ 566803 h 3857625"/>
              <a:gd name="connsiteX123" fmla="*/ 160574 w 200114"/>
              <a:gd name="connsiteY123" fmla="*/ 519708 h 3857625"/>
              <a:gd name="connsiteX124" fmla="*/ 160574 w 200114"/>
              <a:gd name="connsiteY124" fmla="*/ 708035 h 3857625"/>
              <a:gd name="connsiteX125" fmla="*/ 160574 w 200114"/>
              <a:gd name="connsiteY125" fmla="*/ 339471 h 3857625"/>
              <a:gd name="connsiteX126" fmla="*/ 109460 w 200114"/>
              <a:gd name="connsiteY126" fmla="*/ 292376 h 3857625"/>
              <a:gd name="connsiteX127" fmla="*/ 58347 w 200114"/>
              <a:gd name="connsiteY127" fmla="*/ 245281 h 3857625"/>
              <a:gd name="connsiteX128" fmla="*/ 109460 w 200114"/>
              <a:gd name="connsiteY128" fmla="*/ 198239 h 3857625"/>
              <a:gd name="connsiteX129" fmla="*/ 160574 w 200114"/>
              <a:gd name="connsiteY129" fmla="*/ 151144 h 3857625"/>
              <a:gd name="connsiteX130" fmla="*/ 160574 w 200114"/>
              <a:gd name="connsiteY130" fmla="*/ 339471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00114" h="3857625">
                <a:moveTo>
                  <a:pt x="74099" y="0"/>
                </a:moveTo>
                <a:lnTo>
                  <a:pt x="141768" y="62311"/>
                </a:lnTo>
                <a:lnTo>
                  <a:pt x="90654" y="109407"/>
                </a:lnTo>
                <a:lnTo>
                  <a:pt x="39541" y="156502"/>
                </a:lnTo>
                <a:lnTo>
                  <a:pt x="39541" y="0"/>
                </a:lnTo>
                <a:lnTo>
                  <a:pt x="0" y="0"/>
                </a:lnTo>
                <a:lnTo>
                  <a:pt x="0" y="3857625"/>
                </a:lnTo>
                <a:lnTo>
                  <a:pt x="117497" y="3857625"/>
                </a:lnTo>
                <a:lnTo>
                  <a:pt x="160574" y="3817924"/>
                </a:lnTo>
                <a:lnTo>
                  <a:pt x="160574" y="3857625"/>
                </a:lnTo>
                <a:lnTo>
                  <a:pt x="200114" y="3857625"/>
                </a:lnTo>
                <a:lnTo>
                  <a:pt x="200114" y="0"/>
                </a:lnTo>
                <a:lnTo>
                  <a:pt x="74099" y="0"/>
                </a:lnTo>
                <a:close/>
                <a:moveTo>
                  <a:pt x="39541" y="335506"/>
                </a:moveTo>
                <a:lnTo>
                  <a:pt x="90654" y="382601"/>
                </a:lnTo>
                <a:lnTo>
                  <a:pt x="141768" y="429697"/>
                </a:lnTo>
                <a:lnTo>
                  <a:pt x="90654" y="476738"/>
                </a:lnTo>
                <a:lnTo>
                  <a:pt x="39541" y="523833"/>
                </a:lnTo>
                <a:lnTo>
                  <a:pt x="39541" y="335506"/>
                </a:lnTo>
                <a:close/>
                <a:moveTo>
                  <a:pt x="39541" y="704070"/>
                </a:moveTo>
                <a:lnTo>
                  <a:pt x="90654" y="751165"/>
                </a:lnTo>
                <a:lnTo>
                  <a:pt x="141768" y="798261"/>
                </a:lnTo>
                <a:lnTo>
                  <a:pt x="90654" y="845302"/>
                </a:lnTo>
                <a:lnTo>
                  <a:pt x="39541" y="892397"/>
                </a:lnTo>
                <a:lnTo>
                  <a:pt x="39541" y="704070"/>
                </a:lnTo>
                <a:close/>
                <a:moveTo>
                  <a:pt x="39541" y="1071991"/>
                </a:moveTo>
                <a:lnTo>
                  <a:pt x="90654" y="1119086"/>
                </a:lnTo>
                <a:lnTo>
                  <a:pt x="141768" y="1166182"/>
                </a:lnTo>
                <a:lnTo>
                  <a:pt x="90654" y="1213223"/>
                </a:lnTo>
                <a:lnTo>
                  <a:pt x="39541" y="1260318"/>
                </a:lnTo>
                <a:lnTo>
                  <a:pt x="39541" y="1071991"/>
                </a:lnTo>
                <a:close/>
                <a:moveTo>
                  <a:pt x="39541" y="1440555"/>
                </a:moveTo>
                <a:lnTo>
                  <a:pt x="90654" y="1487650"/>
                </a:lnTo>
                <a:lnTo>
                  <a:pt x="141768" y="1534746"/>
                </a:lnTo>
                <a:lnTo>
                  <a:pt x="90654" y="1581841"/>
                </a:lnTo>
                <a:lnTo>
                  <a:pt x="39541" y="1628882"/>
                </a:lnTo>
                <a:lnTo>
                  <a:pt x="39541" y="1440555"/>
                </a:lnTo>
                <a:close/>
                <a:moveTo>
                  <a:pt x="39541" y="1801082"/>
                </a:moveTo>
                <a:lnTo>
                  <a:pt x="90654" y="1848178"/>
                </a:lnTo>
                <a:lnTo>
                  <a:pt x="141768" y="1895219"/>
                </a:lnTo>
                <a:lnTo>
                  <a:pt x="90654" y="1942314"/>
                </a:lnTo>
                <a:lnTo>
                  <a:pt x="39541" y="1989409"/>
                </a:lnTo>
                <a:lnTo>
                  <a:pt x="39541" y="1801082"/>
                </a:lnTo>
                <a:close/>
                <a:moveTo>
                  <a:pt x="39541" y="2169646"/>
                </a:moveTo>
                <a:lnTo>
                  <a:pt x="90654" y="2216741"/>
                </a:lnTo>
                <a:lnTo>
                  <a:pt x="141768" y="2263837"/>
                </a:lnTo>
                <a:lnTo>
                  <a:pt x="90654" y="2310878"/>
                </a:lnTo>
                <a:lnTo>
                  <a:pt x="39541" y="2357973"/>
                </a:lnTo>
                <a:lnTo>
                  <a:pt x="39541" y="2169646"/>
                </a:lnTo>
                <a:close/>
                <a:moveTo>
                  <a:pt x="39541" y="2536764"/>
                </a:moveTo>
                <a:lnTo>
                  <a:pt x="90654" y="2583805"/>
                </a:lnTo>
                <a:lnTo>
                  <a:pt x="141768" y="2630900"/>
                </a:lnTo>
                <a:lnTo>
                  <a:pt x="90654" y="2677995"/>
                </a:lnTo>
                <a:lnTo>
                  <a:pt x="39541" y="2725091"/>
                </a:lnTo>
                <a:lnTo>
                  <a:pt x="39541" y="2536764"/>
                </a:lnTo>
                <a:close/>
                <a:moveTo>
                  <a:pt x="39541" y="2905328"/>
                </a:moveTo>
                <a:lnTo>
                  <a:pt x="90654" y="2952423"/>
                </a:lnTo>
                <a:lnTo>
                  <a:pt x="141768" y="2999464"/>
                </a:lnTo>
                <a:lnTo>
                  <a:pt x="90654" y="3046559"/>
                </a:lnTo>
                <a:lnTo>
                  <a:pt x="39541" y="3093654"/>
                </a:lnTo>
                <a:lnTo>
                  <a:pt x="39541" y="2905328"/>
                </a:lnTo>
                <a:close/>
                <a:moveTo>
                  <a:pt x="39541" y="3273248"/>
                </a:moveTo>
                <a:lnTo>
                  <a:pt x="90654" y="3320344"/>
                </a:lnTo>
                <a:lnTo>
                  <a:pt x="141768" y="3367385"/>
                </a:lnTo>
                <a:lnTo>
                  <a:pt x="90654" y="3414480"/>
                </a:lnTo>
                <a:lnTo>
                  <a:pt x="39541" y="3461576"/>
                </a:lnTo>
                <a:lnTo>
                  <a:pt x="39541" y="3273248"/>
                </a:lnTo>
                <a:close/>
                <a:moveTo>
                  <a:pt x="90654" y="3783044"/>
                </a:moveTo>
                <a:lnTo>
                  <a:pt x="39541" y="3830140"/>
                </a:lnTo>
                <a:lnTo>
                  <a:pt x="39541" y="3641812"/>
                </a:lnTo>
                <a:lnTo>
                  <a:pt x="90654" y="3688908"/>
                </a:lnTo>
                <a:lnTo>
                  <a:pt x="141768" y="3735949"/>
                </a:lnTo>
                <a:lnTo>
                  <a:pt x="90654" y="3783044"/>
                </a:lnTo>
                <a:close/>
                <a:moveTo>
                  <a:pt x="160574" y="3645777"/>
                </a:moveTo>
                <a:lnTo>
                  <a:pt x="58347" y="3551587"/>
                </a:lnTo>
                <a:lnTo>
                  <a:pt x="109460" y="3504492"/>
                </a:lnTo>
                <a:lnTo>
                  <a:pt x="160574" y="3457450"/>
                </a:lnTo>
                <a:lnTo>
                  <a:pt x="160574" y="3645777"/>
                </a:lnTo>
                <a:close/>
                <a:moveTo>
                  <a:pt x="160574" y="3277160"/>
                </a:moveTo>
                <a:lnTo>
                  <a:pt x="109460" y="3230118"/>
                </a:lnTo>
                <a:lnTo>
                  <a:pt x="58347" y="3183023"/>
                </a:lnTo>
                <a:lnTo>
                  <a:pt x="109460" y="3135928"/>
                </a:lnTo>
                <a:lnTo>
                  <a:pt x="160574" y="3088886"/>
                </a:lnTo>
                <a:lnTo>
                  <a:pt x="160574" y="3277160"/>
                </a:lnTo>
                <a:close/>
                <a:moveTo>
                  <a:pt x="160574" y="2909239"/>
                </a:moveTo>
                <a:lnTo>
                  <a:pt x="109460" y="2862197"/>
                </a:lnTo>
                <a:lnTo>
                  <a:pt x="58347" y="2815102"/>
                </a:lnTo>
                <a:lnTo>
                  <a:pt x="109460" y="2768007"/>
                </a:lnTo>
                <a:lnTo>
                  <a:pt x="160574" y="2720965"/>
                </a:lnTo>
                <a:lnTo>
                  <a:pt x="160574" y="2909239"/>
                </a:lnTo>
                <a:close/>
                <a:moveTo>
                  <a:pt x="160574" y="2540675"/>
                </a:moveTo>
                <a:lnTo>
                  <a:pt x="109460" y="2493633"/>
                </a:lnTo>
                <a:lnTo>
                  <a:pt x="58347" y="2446538"/>
                </a:lnTo>
                <a:lnTo>
                  <a:pt x="109460" y="2399443"/>
                </a:lnTo>
                <a:lnTo>
                  <a:pt x="160574" y="2352348"/>
                </a:lnTo>
                <a:lnTo>
                  <a:pt x="160574" y="2540675"/>
                </a:lnTo>
                <a:close/>
                <a:moveTo>
                  <a:pt x="160574" y="2173611"/>
                </a:moveTo>
                <a:lnTo>
                  <a:pt x="109460" y="2126516"/>
                </a:lnTo>
                <a:lnTo>
                  <a:pt x="58347" y="2079421"/>
                </a:lnTo>
                <a:lnTo>
                  <a:pt x="109460" y="2032379"/>
                </a:lnTo>
                <a:lnTo>
                  <a:pt x="160574" y="1985284"/>
                </a:lnTo>
                <a:lnTo>
                  <a:pt x="160574" y="2173611"/>
                </a:lnTo>
                <a:close/>
                <a:moveTo>
                  <a:pt x="160574" y="1804994"/>
                </a:moveTo>
                <a:lnTo>
                  <a:pt x="109460" y="1757952"/>
                </a:lnTo>
                <a:lnTo>
                  <a:pt x="58347" y="1710857"/>
                </a:lnTo>
                <a:lnTo>
                  <a:pt x="109460" y="1663762"/>
                </a:lnTo>
                <a:lnTo>
                  <a:pt x="160574" y="1616720"/>
                </a:lnTo>
                <a:lnTo>
                  <a:pt x="160574" y="1804994"/>
                </a:lnTo>
                <a:close/>
                <a:moveTo>
                  <a:pt x="160574" y="1444520"/>
                </a:moveTo>
                <a:lnTo>
                  <a:pt x="109460" y="1397425"/>
                </a:lnTo>
                <a:lnTo>
                  <a:pt x="58347" y="1350383"/>
                </a:lnTo>
                <a:lnTo>
                  <a:pt x="109460" y="1303288"/>
                </a:lnTo>
                <a:lnTo>
                  <a:pt x="160574" y="1256193"/>
                </a:lnTo>
                <a:lnTo>
                  <a:pt x="160574" y="1444520"/>
                </a:lnTo>
                <a:close/>
                <a:moveTo>
                  <a:pt x="160574" y="1075956"/>
                </a:moveTo>
                <a:lnTo>
                  <a:pt x="109460" y="1028861"/>
                </a:lnTo>
                <a:lnTo>
                  <a:pt x="58347" y="981766"/>
                </a:lnTo>
                <a:lnTo>
                  <a:pt x="109460" y="934724"/>
                </a:lnTo>
                <a:lnTo>
                  <a:pt x="160574" y="887629"/>
                </a:lnTo>
                <a:lnTo>
                  <a:pt x="160574" y="1075956"/>
                </a:lnTo>
                <a:close/>
                <a:moveTo>
                  <a:pt x="160574" y="708035"/>
                </a:moveTo>
                <a:lnTo>
                  <a:pt x="58347" y="613845"/>
                </a:lnTo>
                <a:lnTo>
                  <a:pt x="109460" y="566803"/>
                </a:lnTo>
                <a:lnTo>
                  <a:pt x="160574" y="519708"/>
                </a:lnTo>
                <a:lnTo>
                  <a:pt x="160574" y="708035"/>
                </a:lnTo>
                <a:close/>
                <a:moveTo>
                  <a:pt x="160574" y="339471"/>
                </a:moveTo>
                <a:lnTo>
                  <a:pt x="109460" y="292376"/>
                </a:lnTo>
                <a:lnTo>
                  <a:pt x="58347" y="245281"/>
                </a:lnTo>
                <a:lnTo>
                  <a:pt x="109460" y="198239"/>
                </a:lnTo>
                <a:lnTo>
                  <a:pt x="160574" y="151144"/>
                </a:lnTo>
                <a:lnTo>
                  <a:pt x="160574" y="339471"/>
                </a:lnTo>
                <a:close/>
              </a:path>
            </a:pathLst>
          </a:custGeom>
          <a:solidFill>
            <a:srgbClr val="FEC662"/>
          </a:solidFill>
          <a:ln w="5355" cap="flat">
            <a:noFill/>
            <a:prstDash val="solid"/>
            <a:miter/>
          </a:ln>
        </p:spPr>
        <p:txBody>
          <a:bodyPr rtlCol="0" anchor="ctr"/>
          <a:lstStyle/>
          <a:p>
            <a:endParaRPr lang="en-US"/>
          </a:p>
        </p:txBody>
      </p:sp>
      <p:grpSp>
        <p:nvGrpSpPr>
          <p:cNvPr id="9" name="Graphic 10">
            <a:extLst>
              <a:ext uri="{FF2B5EF4-FFF2-40B4-BE49-F238E27FC236}">
                <a16:creationId xmlns:a16="http://schemas.microsoft.com/office/drawing/2014/main" id="{AE08FD04-7012-44DC-87B3-9EF3ECFE931C}"/>
              </a:ext>
            </a:extLst>
          </p:cNvPr>
          <p:cNvGrpSpPr/>
          <p:nvPr userDrawn="1"/>
        </p:nvGrpSpPr>
        <p:grpSpPr>
          <a:xfrm>
            <a:off x="10779806" y="11209"/>
            <a:ext cx="1325789" cy="6835582"/>
            <a:chOff x="8751760" y="0"/>
            <a:chExt cx="727429" cy="3750522"/>
          </a:xfrm>
        </p:grpSpPr>
        <p:grpSp>
          <p:nvGrpSpPr>
            <p:cNvPr id="10" name="Graphic 10">
              <a:extLst>
                <a:ext uri="{FF2B5EF4-FFF2-40B4-BE49-F238E27FC236}">
                  <a16:creationId xmlns:a16="http://schemas.microsoft.com/office/drawing/2014/main" id="{E0729B58-0B74-4C6F-935B-0C45838D31EC}"/>
                </a:ext>
              </a:extLst>
            </p:cNvPr>
            <p:cNvGrpSpPr/>
            <p:nvPr/>
          </p:nvGrpSpPr>
          <p:grpSpPr>
            <a:xfrm>
              <a:off x="8751760" y="0"/>
              <a:ext cx="727429" cy="1456949"/>
              <a:chOff x="8751760" y="0"/>
              <a:chExt cx="727429" cy="1456949"/>
            </a:xfrm>
          </p:grpSpPr>
          <p:grpSp>
            <p:nvGrpSpPr>
              <p:cNvPr id="24" name="Graphic 10">
                <a:extLst>
                  <a:ext uri="{FF2B5EF4-FFF2-40B4-BE49-F238E27FC236}">
                    <a16:creationId xmlns:a16="http://schemas.microsoft.com/office/drawing/2014/main" id="{F21CBFA8-5B99-4ED2-A6CE-CE10BF06A508}"/>
                  </a:ext>
                </a:extLst>
              </p:cNvPr>
              <p:cNvGrpSpPr/>
              <p:nvPr/>
            </p:nvGrpSpPr>
            <p:grpSpPr>
              <a:xfrm>
                <a:off x="8751760" y="0"/>
                <a:ext cx="727269" cy="1456949"/>
                <a:chOff x="8751760" y="0"/>
                <a:chExt cx="727269" cy="1456949"/>
              </a:xfrm>
              <a:solidFill>
                <a:srgbClr val="FD5D21"/>
              </a:solidFill>
            </p:grpSpPr>
            <p:grpSp>
              <p:nvGrpSpPr>
                <p:cNvPr id="27" name="Graphic 10">
                  <a:extLst>
                    <a:ext uri="{FF2B5EF4-FFF2-40B4-BE49-F238E27FC236}">
                      <a16:creationId xmlns:a16="http://schemas.microsoft.com/office/drawing/2014/main" id="{94EB7916-0CBF-4D88-A201-6A5462A2F934}"/>
                    </a:ext>
                  </a:extLst>
                </p:cNvPr>
                <p:cNvGrpSpPr/>
                <p:nvPr/>
              </p:nvGrpSpPr>
              <p:grpSpPr>
                <a:xfrm>
                  <a:off x="8751760" y="145518"/>
                  <a:ext cx="727269" cy="583358"/>
                  <a:chOff x="8751760" y="145518"/>
                  <a:chExt cx="727269" cy="583358"/>
                </a:xfrm>
                <a:solidFill>
                  <a:srgbClr val="FD5D21"/>
                </a:solidFill>
              </p:grpSpPr>
              <p:sp>
                <p:nvSpPr>
                  <p:cNvPr id="35" name="Freeform: Shape 34">
                    <a:extLst>
                      <a:ext uri="{FF2B5EF4-FFF2-40B4-BE49-F238E27FC236}">
                        <a16:creationId xmlns:a16="http://schemas.microsoft.com/office/drawing/2014/main" id="{48BF0B5B-F561-44F2-ACFD-DACF9A3F2CC7}"/>
                      </a:ext>
                    </a:extLst>
                  </p:cNvPr>
                  <p:cNvSpPr/>
                  <p:nvPr/>
                </p:nvSpPr>
                <p:spPr>
                  <a:xfrm>
                    <a:off x="9189332" y="145518"/>
                    <a:ext cx="289697" cy="144768"/>
                  </a:xfrm>
                  <a:custGeom>
                    <a:avLst/>
                    <a:gdLst>
                      <a:gd name="connsiteX0" fmla="*/ 144875 w 289697"/>
                      <a:gd name="connsiteY0" fmla="*/ 0 h 144768"/>
                      <a:gd name="connsiteX1" fmla="*/ 289697 w 289697"/>
                      <a:gd name="connsiteY1" fmla="*/ 0 h 144768"/>
                      <a:gd name="connsiteX2" fmla="*/ 217313 w 289697"/>
                      <a:gd name="connsiteY2" fmla="*/ 72384 h 144768"/>
                      <a:gd name="connsiteX3" fmla="*/ 144875 w 289697"/>
                      <a:gd name="connsiteY3" fmla="*/ 144768 h 144768"/>
                      <a:gd name="connsiteX4" fmla="*/ 72438 w 289697"/>
                      <a:gd name="connsiteY4" fmla="*/ 72384 h 144768"/>
                      <a:gd name="connsiteX5" fmla="*/ 0 w 289697"/>
                      <a:gd name="connsiteY5" fmla="*/ 0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7" h="144768">
                        <a:moveTo>
                          <a:pt x="144875" y="0"/>
                        </a:moveTo>
                        <a:lnTo>
                          <a:pt x="289697" y="0"/>
                        </a:lnTo>
                        <a:lnTo>
                          <a:pt x="217313" y="72384"/>
                        </a:lnTo>
                        <a:lnTo>
                          <a:pt x="144875" y="144768"/>
                        </a:lnTo>
                        <a:lnTo>
                          <a:pt x="72438" y="72384"/>
                        </a:lnTo>
                        <a:lnTo>
                          <a:pt x="0" y="0"/>
                        </a:lnTo>
                        <a:close/>
                      </a:path>
                    </a:pathLst>
                  </a:custGeom>
                  <a:solidFill>
                    <a:srgbClr val="FD5D21"/>
                  </a:solidFill>
                  <a:ln w="535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E59E250-3613-4DF9-B2FF-3B76EC4DBF86}"/>
                      </a:ext>
                    </a:extLst>
                  </p:cNvPr>
                  <p:cNvSpPr/>
                  <p:nvPr/>
                </p:nvSpPr>
                <p:spPr>
                  <a:xfrm>
                    <a:off x="9044457" y="291732"/>
                    <a:ext cx="289750" cy="144768"/>
                  </a:xfrm>
                  <a:custGeom>
                    <a:avLst/>
                    <a:gdLst>
                      <a:gd name="connsiteX0" fmla="*/ 144875 w 289750"/>
                      <a:gd name="connsiteY0" fmla="*/ 0 h 144768"/>
                      <a:gd name="connsiteX1" fmla="*/ 289750 w 289750"/>
                      <a:gd name="connsiteY1" fmla="*/ 0 h 144768"/>
                      <a:gd name="connsiteX2" fmla="*/ 217313 w 289750"/>
                      <a:gd name="connsiteY2" fmla="*/ 72384 h 144768"/>
                      <a:gd name="connsiteX3" fmla="*/ 144875 w 289750"/>
                      <a:gd name="connsiteY3" fmla="*/ 144768 h 144768"/>
                      <a:gd name="connsiteX4" fmla="*/ 72437 w 289750"/>
                      <a:gd name="connsiteY4" fmla="*/ 72384 h 144768"/>
                      <a:gd name="connsiteX5" fmla="*/ 0 w 289750"/>
                      <a:gd name="connsiteY5" fmla="*/ 0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50" h="144768">
                        <a:moveTo>
                          <a:pt x="144875" y="0"/>
                        </a:moveTo>
                        <a:lnTo>
                          <a:pt x="289750" y="0"/>
                        </a:lnTo>
                        <a:lnTo>
                          <a:pt x="217313" y="72384"/>
                        </a:lnTo>
                        <a:lnTo>
                          <a:pt x="144875" y="144768"/>
                        </a:lnTo>
                        <a:lnTo>
                          <a:pt x="72437" y="72384"/>
                        </a:lnTo>
                        <a:lnTo>
                          <a:pt x="0" y="0"/>
                        </a:lnTo>
                        <a:close/>
                      </a:path>
                    </a:pathLst>
                  </a:custGeom>
                  <a:solidFill>
                    <a:srgbClr val="FD5D21"/>
                  </a:solidFill>
                  <a:ln w="535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7A0D4E6F-C919-4C67-963E-94DCA47FA378}"/>
                      </a:ext>
                    </a:extLst>
                  </p:cNvPr>
                  <p:cNvSpPr/>
                  <p:nvPr/>
                </p:nvSpPr>
                <p:spPr>
                  <a:xfrm>
                    <a:off x="8896635" y="437894"/>
                    <a:ext cx="289697" cy="144768"/>
                  </a:xfrm>
                  <a:custGeom>
                    <a:avLst/>
                    <a:gdLst>
                      <a:gd name="connsiteX0" fmla="*/ 144822 w 289697"/>
                      <a:gd name="connsiteY0" fmla="*/ 0 h 144768"/>
                      <a:gd name="connsiteX1" fmla="*/ 289697 w 289697"/>
                      <a:gd name="connsiteY1" fmla="*/ 0 h 144768"/>
                      <a:gd name="connsiteX2" fmla="*/ 217260 w 289697"/>
                      <a:gd name="connsiteY2" fmla="*/ 72384 h 144768"/>
                      <a:gd name="connsiteX3" fmla="*/ 144822 w 289697"/>
                      <a:gd name="connsiteY3" fmla="*/ 144768 h 144768"/>
                      <a:gd name="connsiteX4" fmla="*/ 72438 w 289697"/>
                      <a:gd name="connsiteY4" fmla="*/ 72384 h 144768"/>
                      <a:gd name="connsiteX5" fmla="*/ 0 w 289697"/>
                      <a:gd name="connsiteY5" fmla="*/ 0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7" h="144768">
                        <a:moveTo>
                          <a:pt x="144822" y="0"/>
                        </a:moveTo>
                        <a:lnTo>
                          <a:pt x="289697" y="0"/>
                        </a:lnTo>
                        <a:lnTo>
                          <a:pt x="217260" y="72384"/>
                        </a:lnTo>
                        <a:lnTo>
                          <a:pt x="144822" y="144768"/>
                        </a:lnTo>
                        <a:lnTo>
                          <a:pt x="72438" y="72384"/>
                        </a:lnTo>
                        <a:lnTo>
                          <a:pt x="0" y="0"/>
                        </a:lnTo>
                        <a:close/>
                      </a:path>
                    </a:pathLst>
                  </a:custGeom>
                  <a:solidFill>
                    <a:srgbClr val="FD5D21"/>
                  </a:solidFill>
                  <a:ln w="535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7B32F81-D087-4E11-AEBD-C90CE503192B}"/>
                      </a:ext>
                    </a:extLst>
                  </p:cNvPr>
                  <p:cNvSpPr/>
                  <p:nvPr/>
                </p:nvSpPr>
                <p:spPr>
                  <a:xfrm>
                    <a:off x="8751760" y="584108"/>
                    <a:ext cx="289696" cy="144768"/>
                  </a:xfrm>
                  <a:custGeom>
                    <a:avLst/>
                    <a:gdLst>
                      <a:gd name="connsiteX0" fmla="*/ 144875 w 289696"/>
                      <a:gd name="connsiteY0" fmla="*/ 0 h 144768"/>
                      <a:gd name="connsiteX1" fmla="*/ 289697 w 289696"/>
                      <a:gd name="connsiteY1" fmla="*/ 0 h 144768"/>
                      <a:gd name="connsiteX2" fmla="*/ 217313 w 289696"/>
                      <a:gd name="connsiteY2" fmla="*/ 72384 h 144768"/>
                      <a:gd name="connsiteX3" fmla="*/ 144875 w 289696"/>
                      <a:gd name="connsiteY3" fmla="*/ 144768 h 144768"/>
                      <a:gd name="connsiteX4" fmla="*/ 72437 w 289696"/>
                      <a:gd name="connsiteY4" fmla="*/ 72384 h 144768"/>
                      <a:gd name="connsiteX5" fmla="*/ 0 w 289696"/>
                      <a:gd name="connsiteY5" fmla="*/ 0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6" h="144768">
                        <a:moveTo>
                          <a:pt x="144875" y="0"/>
                        </a:moveTo>
                        <a:lnTo>
                          <a:pt x="289697" y="0"/>
                        </a:lnTo>
                        <a:lnTo>
                          <a:pt x="217313" y="72384"/>
                        </a:lnTo>
                        <a:lnTo>
                          <a:pt x="144875" y="144768"/>
                        </a:lnTo>
                        <a:lnTo>
                          <a:pt x="72437" y="72384"/>
                        </a:lnTo>
                        <a:lnTo>
                          <a:pt x="0" y="0"/>
                        </a:lnTo>
                        <a:close/>
                      </a:path>
                    </a:pathLst>
                  </a:custGeom>
                  <a:solidFill>
                    <a:srgbClr val="FD5D21"/>
                  </a:solidFill>
                  <a:ln w="5355" cap="flat">
                    <a:noFill/>
                    <a:prstDash val="solid"/>
                    <a:miter/>
                  </a:ln>
                </p:spPr>
                <p:txBody>
                  <a:bodyPr rtlCol="0" anchor="ctr"/>
                  <a:lstStyle/>
                  <a:p>
                    <a:endParaRPr lang="en-US"/>
                  </a:p>
                </p:txBody>
              </p:sp>
            </p:grpSp>
            <p:grpSp>
              <p:nvGrpSpPr>
                <p:cNvPr id="28" name="Graphic 10">
                  <a:extLst>
                    <a:ext uri="{FF2B5EF4-FFF2-40B4-BE49-F238E27FC236}">
                      <a16:creationId xmlns:a16="http://schemas.microsoft.com/office/drawing/2014/main" id="{F5FC8F65-B4AD-41DC-B16C-F10AE8EAF440}"/>
                    </a:ext>
                  </a:extLst>
                </p:cNvPr>
                <p:cNvGrpSpPr/>
                <p:nvPr/>
              </p:nvGrpSpPr>
              <p:grpSpPr>
                <a:xfrm>
                  <a:off x="8751760" y="728876"/>
                  <a:ext cx="727269" cy="583305"/>
                  <a:chOff x="8751760" y="728876"/>
                  <a:chExt cx="727269" cy="583305"/>
                </a:xfrm>
                <a:solidFill>
                  <a:srgbClr val="FD5D21"/>
                </a:solidFill>
              </p:grpSpPr>
              <p:sp>
                <p:nvSpPr>
                  <p:cNvPr id="31" name="Freeform: Shape 30">
                    <a:extLst>
                      <a:ext uri="{FF2B5EF4-FFF2-40B4-BE49-F238E27FC236}">
                        <a16:creationId xmlns:a16="http://schemas.microsoft.com/office/drawing/2014/main" id="{1EC916AA-8569-454B-AA41-C2F30C00CB25}"/>
                      </a:ext>
                    </a:extLst>
                  </p:cNvPr>
                  <p:cNvSpPr/>
                  <p:nvPr/>
                </p:nvSpPr>
                <p:spPr>
                  <a:xfrm>
                    <a:off x="9189332" y="1167413"/>
                    <a:ext cx="289697" cy="144768"/>
                  </a:xfrm>
                  <a:custGeom>
                    <a:avLst/>
                    <a:gdLst>
                      <a:gd name="connsiteX0" fmla="*/ 144875 w 289697"/>
                      <a:gd name="connsiteY0" fmla="*/ 144768 h 144768"/>
                      <a:gd name="connsiteX1" fmla="*/ 289697 w 289697"/>
                      <a:gd name="connsiteY1" fmla="*/ 144768 h 144768"/>
                      <a:gd name="connsiteX2" fmla="*/ 217313 w 289697"/>
                      <a:gd name="connsiteY2" fmla="*/ 72384 h 144768"/>
                      <a:gd name="connsiteX3" fmla="*/ 144875 w 289697"/>
                      <a:gd name="connsiteY3" fmla="*/ 0 h 144768"/>
                      <a:gd name="connsiteX4" fmla="*/ 72438 w 289697"/>
                      <a:gd name="connsiteY4" fmla="*/ 72384 h 144768"/>
                      <a:gd name="connsiteX5" fmla="*/ 0 w 289697"/>
                      <a:gd name="connsiteY5" fmla="*/ 144768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7" h="144768">
                        <a:moveTo>
                          <a:pt x="144875" y="144768"/>
                        </a:moveTo>
                        <a:lnTo>
                          <a:pt x="289697" y="144768"/>
                        </a:lnTo>
                        <a:lnTo>
                          <a:pt x="217313" y="72384"/>
                        </a:lnTo>
                        <a:lnTo>
                          <a:pt x="144875" y="0"/>
                        </a:lnTo>
                        <a:lnTo>
                          <a:pt x="72438" y="72384"/>
                        </a:lnTo>
                        <a:lnTo>
                          <a:pt x="0" y="144768"/>
                        </a:lnTo>
                        <a:close/>
                      </a:path>
                    </a:pathLst>
                  </a:custGeom>
                  <a:solidFill>
                    <a:srgbClr val="FD5D21"/>
                  </a:solidFill>
                  <a:ln w="535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C5C9AE4-B730-4DF1-BFBA-625B7D1703A9}"/>
                      </a:ext>
                    </a:extLst>
                  </p:cNvPr>
                  <p:cNvSpPr/>
                  <p:nvPr/>
                </p:nvSpPr>
                <p:spPr>
                  <a:xfrm>
                    <a:off x="9044457" y="1021252"/>
                    <a:ext cx="289750" cy="144714"/>
                  </a:xfrm>
                  <a:custGeom>
                    <a:avLst/>
                    <a:gdLst>
                      <a:gd name="connsiteX0" fmla="*/ 144875 w 289750"/>
                      <a:gd name="connsiteY0" fmla="*/ 144714 h 144714"/>
                      <a:gd name="connsiteX1" fmla="*/ 289750 w 289750"/>
                      <a:gd name="connsiteY1" fmla="*/ 144714 h 144714"/>
                      <a:gd name="connsiteX2" fmla="*/ 217313 w 289750"/>
                      <a:gd name="connsiteY2" fmla="*/ 72330 h 144714"/>
                      <a:gd name="connsiteX3" fmla="*/ 144875 w 289750"/>
                      <a:gd name="connsiteY3" fmla="*/ 0 h 144714"/>
                      <a:gd name="connsiteX4" fmla="*/ 72437 w 289750"/>
                      <a:gd name="connsiteY4" fmla="*/ 72330 h 144714"/>
                      <a:gd name="connsiteX5" fmla="*/ 0 w 289750"/>
                      <a:gd name="connsiteY5" fmla="*/ 144714 h 14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50" h="144714">
                        <a:moveTo>
                          <a:pt x="144875" y="144714"/>
                        </a:moveTo>
                        <a:lnTo>
                          <a:pt x="289750" y="144714"/>
                        </a:lnTo>
                        <a:lnTo>
                          <a:pt x="217313" y="72330"/>
                        </a:lnTo>
                        <a:lnTo>
                          <a:pt x="144875" y="0"/>
                        </a:lnTo>
                        <a:lnTo>
                          <a:pt x="72437" y="72330"/>
                        </a:lnTo>
                        <a:lnTo>
                          <a:pt x="0" y="144714"/>
                        </a:lnTo>
                        <a:close/>
                      </a:path>
                    </a:pathLst>
                  </a:custGeom>
                  <a:solidFill>
                    <a:srgbClr val="FD5D21"/>
                  </a:solidFill>
                  <a:ln w="535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33B8A4B-7B10-4898-87FD-8E44BD1DF6F8}"/>
                      </a:ext>
                    </a:extLst>
                  </p:cNvPr>
                  <p:cNvSpPr/>
                  <p:nvPr/>
                </p:nvSpPr>
                <p:spPr>
                  <a:xfrm>
                    <a:off x="8896635" y="875037"/>
                    <a:ext cx="289697" cy="144768"/>
                  </a:xfrm>
                  <a:custGeom>
                    <a:avLst/>
                    <a:gdLst>
                      <a:gd name="connsiteX0" fmla="*/ 144822 w 289697"/>
                      <a:gd name="connsiteY0" fmla="*/ 144768 h 144768"/>
                      <a:gd name="connsiteX1" fmla="*/ 289697 w 289697"/>
                      <a:gd name="connsiteY1" fmla="*/ 144768 h 144768"/>
                      <a:gd name="connsiteX2" fmla="*/ 217260 w 289697"/>
                      <a:gd name="connsiteY2" fmla="*/ 72384 h 144768"/>
                      <a:gd name="connsiteX3" fmla="*/ 144822 w 289697"/>
                      <a:gd name="connsiteY3" fmla="*/ 0 h 144768"/>
                      <a:gd name="connsiteX4" fmla="*/ 72438 w 289697"/>
                      <a:gd name="connsiteY4" fmla="*/ 72384 h 144768"/>
                      <a:gd name="connsiteX5" fmla="*/ 0 w 289697"/>
                      <a:gd name="connsiteY5" fmla="*/ 144768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7" h="144768">
                        <a:moveTo>
                          <a:pt x="144822" y="144768"/>
                        </a:moveTo>
                        <a:lnTo>
                          <a:pt x="289697" y="144768"/>
                        </a:lnTo>
                        <a:lnTo>
                          <a:pt x="217260" y="72384"/>
                        </a:lnTo>
                        <a:lnTo>
                          <a:pt x="144822" y="0"/>
                        </a:lnTo>
                        <a:lnTo>
                          <a:pt x="72438" y="72384"/>
                        </a:lnTo>
                        <a:lnTo>
                          <a:pt x="0" y="144768"/>
                        </a:lnTo>
                        <a:close/>
                      </a:path>
                    </a:pathLst>
                  </a:custGeom>
                  <a:solidFill>
                    <a:srgbClr val="FD5D21"/>
                  </a:solidFill>
                  <a:ln w="535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AD6E5B0-BFA1-4CE6-9CAA-C9AB9AE869BC}"/>
                      </a:ext>
                    </a:extLst>
                  </p:cNvPr>
                  <p:cNvSpPr/>
                  <p:nvPr/>
                </p:nvSpPr>
                <p:spPr>
                  <a:xfrm>
                    <a:off x="8751760" y="728876"/>
                    <a:ext cx="289696" cy="144714"/>
                  </a:xfrm>
                  <a:custGeom>
                    <a:avLst/>
                    <a:gdLst>
                      <a:gd name="connsiteX0" fmla="*/ 144875 w 289696"/>
                      <a:gd name="connsiteY0" fmla="*/ 144715 h 144714"/>
                      <a:gd name="connsiteX1" fmla="*/ 289697 w 289696"/>
                      <a:gd name="connsiteY1" fmla="*/ 144715 h 144714"/>
                      <a:gd name="connsiteX2" fmla="*/ 217313 w 289696"/>
                      <a:gd name="connsiteY2" fmla="*/ 72330 h 144714"/>
                      <a:gd name="connsiteX3" fmla="*/ 144875 w 289696"/>
                      <a:gd name="connsiteY3" fmla="*/ 0 h 144714"/>
                      <a:gd name="connsiteX4" fmla="*/ 72437 w 289696"/>
                      <a:gd name="connsiteY4" fmla="*/ 72330 h 144714"/>
                      <a:gd name="connsiteX5" fmla="*/ 0 w 289696"/>
                      <a:gd name="connsiteY5" fmla="*/ 144715 h 14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6" h="144714">
                        <a:moveTo>
                          <a:pt x="144875" y="144715"/>
                        </a:moveTo>
                        <a:lnTo>
                          <a:pt x="289697" y="144715"/>
                        </a:lnTo>
                        <a:lnTo>
                          <a:pt x="217313" y="72330"/>
                        </a:lnTo>
                        <a:lnTo>
                          <a:pt x="144875" y="0"/>
                        </a:lnTo>
                        <a:lnTo>
                          <a:pt x="72437" y="72330"/>
                        </a:lnTo>
                        <a:lnTo>
                          <a:pt x="0" y="144715"/>
                        </a:lnTo>
                        <a:close/>
                      </a:path>
                    </a:pathLst>
                  </a:custGeom>
                  <a:solidFill>
                    <a:srgbClr val="FD5D21"/>
                  </a:solidFill>
                  <a:ln w="5355"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E10C3474-02F1-49D4-A9FC-A9ADBBFAF017}"/>
                    </a:ext>
                  </a:extLst>
                </p:cNvPr>
                <p:cNvSpPr/>
                <p:nvPr/>
              </p:nvSpPr>
              <p:spPr>
                <a:xfrm>
                  <a:off x="9334207" y="0"/>
                  <a:ext cx="144821" cy="144768"/>
                </a:xfrm>
                <a:custGeom>
                  <a:avLst/>
                  <a:gdLst>
                    <a:gd name="connsiteX0" fmla="*/ 144822 w 144821"/>
                    <a:gd name="connsiteY0" fmla="*/ 0 h 144768"/>
                    <a:gd name="connsiteX1" fmla="*/ 144822 w 144821"/>
                    <a:gd name="connsiteY1" fmla="*/ 144768 h 144768"/>
                    <a:gd name="connsiteX2" fmla="*/ 72438 w 144821"/>
                    <a:gd name="connsiteY2" fmla="*/ 72384 h 144768"/>
                    <a:gd name="connsiteX3" fmla="*/ 0 w 144821"/>
                    <a:gd name="connsiteY3" fmla="*/ 0 h 144768"/>
                  </a:gdLst>
                  <a:ahLst/>
                  <a:cxnLst>
                    <a:cxn ang="0">
                      <a:pos x="connsiteX0" y="connsiteY0"/>
                    </a:cxn>
                    <a:cxn ang="0">
                      <a:pos x="connsiteX1" y="connsiteY1"/>
                    </a:cxn>
                    <a:cxn ang="0">
                      <a:pos x="connsiteX2" y="connsiteY2"/>
                    </a:cxn>
                    <a:cxn ang="0">
                      <a:pos x="connsiteX3" y="connsiteY3"/>
                    </a:cxn>
                  </a:cxnLst>
                  <a:rect l="l" t="t" r="r" b="b"/>
                  <a:pathLst>
                    <a:path w="144821" h="144768">
                      <a:moveTo>
                        <a:pt x="144822" y="0"/>
                      </a:moveTo>
                      <a:lnTo>
                        <a:pt x="144822" y="144768"/>
                      </a:lnTo>
                      <a:lnTo>
                        <a:pt x="72438" y="72384"/>
                      </a:lnTo>
                      <a:lnTo>
                        <a:pt x="0" y="0"/>
                      </a:lnTo>
                      <a:close/>
                    </a:path>
                  </a:pathLst>
                </a:custGeom>
                <a:solidFill>
                  <a:srgbClr val="FD5D21"/>
                </a:solidFill>
                <a:ln w="535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0C2CC42-724F-448B-A279-243BDF08D809}"/>
                    </a:ext>
                  </a:extLst>
                </p:cNvPr>
                <p:cNvSpPr/>
                <p:nvPr/>
              </p:nvSpPr>
              <p:spPr>
                <a:xfrm>
                  <a:off x="9334207" y="1312181"/>
                  <a:ext cx="144821" cy="144768"/>
                </a:xfrm>
                <a:custGeom>
                  <a:avLst/>
                  <a:gdLst>
                    <a:gd name="connsiteX0" fmla="*/ 144822 w 144821"/>
                    <a:gd name="connsiteY0" fmla="*/ 144768 h 144768"/>
                    <a:gd name="connsiteX1" fmla="*/ 144822 w 144821"/>
                    <a:gd name="connsiteY1" fmla="*/ 0 h 144768"/>
                    <a:gd name="connsiteX2" fmla="*/ 72438 w 144821"/>
                    <a:gd name="connsiteY2" fmla="*/ 72384 h 144768"/>
                    <a:gd name="connsiteX3" fmla="*/ 0 w 144821"/>
                    <a:gd name="connsiteY3" fmla="*/ 144768 h 144768"/>
                  </a:gdLst>
                  <a:ahLst/>
                  <a:cxnLst>
                    <a:cxn ang="0">
                      <a:pos x="connsiteX0" y="connsiteY0"/>
                    </a:cxn>
                    <a:cxn ang="0">
                      <a:pos x="connsiteX1" y="connsiteY1"/>
                    </a:cxn>
                    <a:cxn ang="0">
                      <a:pos x="connsiteX2" y="connsiteY2"/>
                    </a:cxn>
                    <a:cxn ang="0">
                      <a:pos x="connsiteX3" y="connsiteY3"/>
                    </a:cxn>
                  </a:cxnLst>
                  <a:rect l="l" t="t" r="r" b="b"/>
                  <a:pathLst>
                    <a:path w="144821" h="144768">
                      <a:moveTo>
                        <a:pt x="144822" y="144768"/>
                      </a:moveTo>
                      <a:lnTo>
                        <a:pt x="144822" y="0"/>
                      </a:lnTo>
                      <a:lnTo>
                        <a:pt x="72438" y="72384"/>
                      </a:lnTo>
                      <a:lnTo>
                        <a:pt x="0" y="144768"/>
                      </a:lnTo>
                      <a:close/>
                    </a:path>
                  </a:pathLst>
                </a:custGeom>
                <a:solidFill>
                  <a:srgbClr val="FD5D21"/>
                </a:solidFill>
                <a:ln w="5355"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AE43A856-63B9-412A-B04E-383EBB3B1A2A}"/>
                  </a:ext>
                </a:extLst>
              </p:cNvPr>
              <p:cNvSpPr/>
              <p:nvPr/>
            </p:nvSpPr>
            <p:spPr>
              <a:xfrm>
                <a:off x="8970787" y="220098"/>
                <a:ext cx="508402" cy="1016591"/>
              </a:xfrm>
              <a:custGeom>
                <a:avLst/>
                <a:gdLst>
                  <a:gd name="connsiteX0" fmla="*/ 0 w 508402"/>
                  <a:gd name="connsiteY0" fmla="*/ 508349 h 1016591"/>
                  <a:gd name="connsiteX1" fmla="*/ 508402 w 508402"/>
                  <a:gd name="connsiteY1" fmla="*/ 0 h 1016591"/>
                  <a:gd name="connsiteX2" fmla="*/ 508402 w 508402"/>
                  <a:gd name="connsiteY2" fmla="*/ 89422 h 1016591"/>
                  <a:gd name="connsiteX3" fmla="*/ 89475 w 508402"/>
                  <a:gd name="connsiteY3" fmla="*/ 508349 h 1016591"/>
                  <a:gd name="connsiteX4" fmla="*/ 508402 w 508402"/>
                  <a:gd name="connsiteY4" fmla="*/ 927330 h 1016591"/>
                  <a:gd name="connsiteX5" fmla="*/ 508242 w 508402"/>
                  <a:gd name="connsiteY5" fmla="*/ 1016591 h 101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402" h="1016591">
                    <a:moveTo>
                      <a:pt x="0" y="508349"/>
                    </a:moveTo>
                    <a:lnTo>
                      <a:pt x="508402" y="0"/>
                    </a:lnTo>
                    <a:lnTo>
                      <a:pt x="508402" y="89422"/>
                    </a:lnTo>
                    <a:lnTo>
                      <a:pt x="89475" y="508349"/>
                    </a:lnTo>
                    <a:lnTo>
                      <a:pt x="508402" y="927330"/>
                    </a:lnTo>
                    <a:lnTo>
                      <a:pt x="508242" y="1016591"/>
                    </a:lnTo>
                    <a:close/>
                  </a:path>
                </a:pathLst>
              </a:custGeom>
              <a:solidFill>
                <a:srgbClr val="CD832A"/>
              </a:solidFill>
              <a:ln w="535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14929CB-19A2-4DEA-AC8F-66A01914D88B}"/>
                  </a:ext>
                </a:extLst>
              </p:cNvPr>
              <p:cNvSpPr/>
              <p:nvPr/>
            </p:nvSpPr>
            <p:spPr>
              <a:xfrm>
                <a:off x="9267074" y="516493"/>
                <a:ext cx="211955" cy="423963"/>
              </a:xfrm>
              <a:custGeom>
                <a:avLst/>
                <a:gdLst>
                  <a:gd name="connsiteX0" fmla="*/ 0 w 211955"/>
                  <a:gd name="connsiteY0" fmla="*/ 211955 h 423963"/>
                  <a:gd name="connsiteX1" fmla="*/ 211955 w 211955"/>
                  <a:gd name="connsiteY1" fmla="*/ 0 h 423963"/>
                  <a:gd name="connsiteX2" fmla="*/ 211955 w 211955"/>
                  <a:gd name="connsiteY2" fmla="*/ 423964 h 423963"/>
                </a:gdLst>
                <a:ahLst/>
                <a:cxnLst>
                  <a:cxn ang="0">
                    <a:pos x="connsiteX0" y="connsiteY0"/>
                  </a:cxn>
                  <a:cxn ang="0">
                    <a:pos x="connsiteX1" y="connsiteY1"/>
                  </a:cxn>
                  <a:cxn ang="0">
                    <a:pos x="connsiteX2" y="connsiteY2"/>
                  </a:cxn>
                </a:cxnLst>
                <a:rect l="l" t="t" r="r" b="b"/>
                <a:pathLst>
                  <a:path w="211955" h="423963">
                    <a:moveTo>
                      <a:pt x="0" y="211955"/>
                    </a:moveTo>
                    <a:lnTo>
                      <a:pt x="211955" y="0"/>
                    </a:lnTo>
                    <a:lnTo>
                      <a:pt x="211955" y="423964"/>
                    </a:lnTo>
                    <a:close/>
                  </a:path>
                </a:pathLst>
              </a:custGeom>
              <a:solidFill>
                <a:srgbClr val="AD2925"/>
              </a:solidFill>
              <a:ln w="5355" cap="flat">
                <a:noFill/>
                <a:prstDash val="solid"/>
                <a:miter/>
              </a:ln>
            </p:spPr>
            <p:txBody>
              <a:bodyPr rtlCol="0" anchor="ctr"/>
              <a:lstStyle/>
              <a:p>
                <a:endParaRPr lang="en-US"/>
              </a:p>
            </p:txBody>
          </p:sp>
        </p:grpSp>
        <p:grpSp>
          <p:nvGrpSpPr>
            <p:cNvPr id="11" name="Graphic 10">
              <a:extLst>
                <a:ext uri="{FF2B5EF4-FFF2-40B4-BE49-F238E27FC236}">
                  <a16:creationId xmlns:a16="http://schemas.microsoft.com/office/drawing/2014/main" id="{A69DEE71-EE8D-4F1E-8ED1-7890B4098FED}"/>
                </a:ext>
              </a:extLst>
            </p:cNvPr>
            <p:cNvGrpSpPr/>
            <p:nvPr/>
          </p:nvGrpSpPr>
          <p:grpSpPr>
            <a:xfrm>
              <a:off x="8867596" y="1456949"/>
              <a:ext cx="611593" cy="851088"/>
              <a:chOff x="8867596" y="1456949"/>
              <a:chExt cx="611593" cy="851088"/>
            </a:xfrm>
          </p:grpSpPr>
          <p:sp>
            <p:nvSpPr>
              <p:cNvPr id="18" name="Freeform: Shape 17">
                <a:extLst>
                  <a:ext uri="{FF2B5EF4-FFF2-40B4-BE49-F238E27FC236}">
                    <a16:creationId xmlns:a16="http://schemas.microsoft.com/office/drawing/2014/main" id="{107270FF-C84D-47EB-86A0-F9FE3AD54786}"/>
                  </a:ext>
                </a:extLst>
              </p:cNvPr>
              <p:cNvSpPr/>
              <p:nvPr/>
            </p:nvSpPr>
            <p:spPr>
              <a:xfrm>
                <a:off x="9049708" y="1456949"/>
                <a:ext cx="429481" cy="851088"/>
              </a:xfrm>
              <a:custGeom>
                <a:avLst/>
                <a:gdLst>
                  <a:gd name="connsiteX0" fmla="*/ 0 w 429481"/>
                  <a:gd name="connsiteY0" fmla="*/ 421553 h 851088"/>
                  <a:gd name="connsiteX1" fmla="*/ 429322 w 429481"/>
                  <a:gd name="connsiteY1" fmla="*/ 0 h 851088"/>
                  <a:gd name="connsiteX2" fmla="*/ 429322 w 429481"/>
                  <a:gd name="connsiteY2" fmla="*/ 67669 h 851088"/>
                  <a:gd name="connsiteX3" fmla="*/ 75438 w 429481"/>
                  <a:gd name="connsiteY3" fmla="*/ 421553 h 851088"/>
                  <a:gd name="connsiteX4" fmla="*/ 429482 w 429481"/>
                  <a:gd name="connsiteY4" fmla="*/ 775651 h 851088"/>
                  <a:gd name="connsiteX5" fmla="*/ 429482 w 429481"/>
                  <a:gd name="connsiteY5" fmla="*/ 851089 h 8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81" h="851088">
                    <a:moveTo>
                      <a:pt x="0" y="421553"/>
                    </a:moveTo>
                    <a:lnTo>
                      <a:pt x="429322" y="0"/>
                    </a:lnTo>
                    <a:lnTo>
                      <a:pt x="429322" y="67669"/>
                    </a:lnTo>
                    <a:lnTo>
                      <a:pt x="75438" y="421553"/>
                    </a:lnTo>
                    <a:lnTo>
                      <a:pt x="429482" y="775651"/>
                    </a:lnTo>
                    <a:lnTo>
                      <a:pt x="429482" y="851089"/>
                    </a:lnTo>
                    <a:close/>
                  </a:path>
                </a:pathLst>
              </a:custGeom>
              <a:solidFill>
                <a:srgbClr val="E9D7A9"/>
              </a:solidFill>
              <a:ln w="535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127FC45-F12F-48E8-9E1D-4476209C3717}"/>
                  </a:ext>
                </a:extLst>
              </p:cNvPr>
              <p:cNvSpPr/>
              <p:nvPr/>
            </p:nvSpPr>
            <p:spPr>
              <a:xfrm>
                <a:off x="9317330" y="1721197"/>
                <a:ext cx="157305" cy="314664"/>
              </a:xfrm>
              <a:custGeom>
                <a:avLst/>
                <a:gdLst>
                  <a:gd name="connsiteX0" fmla="*/ 0 w 157305"/>
                  <a:gd name="connsiteY0" fmla="*/ 157305 h 314664"/>
                  <a:gd name="connsiteX1" fmla="*/ 157305 w 157305"/>
                  <a:gd name="connsiteY1" fmla="*/ 0 h 314664"/>
                  <a:gd name="connsiteX2" fmla="*/ 157305 w 157305"/>
                  <a:gd name="connsiteY2" fmla="*/ 314664 h 314664"/>
                </a:gdLst>
                <a:ahLst/>
                <a:cxnLst>
                  <a:cxn ang="0">
                    <a:pos x="connsiteX0" y="connsiteY0"/>
                  </a:cxn>
                  <a:cxn ang="0">
                    <a:pos x="connsiteX1" y="connsiteY1"/>
                  </a:cxn>
                  <a:cxn ang="0">
                    <a:pos x="connsiteX2" y="connsiteY2"/>
                  </a:cxn>
                </a:cxnLst>
                <a:rect l="l" t="t" r="r" b="b"/>
                <a:pathLst>
                  <a:path w="157305" h="314664">
                    <a:moveTo>
                      <a:pt x="0" y="157305"/>
                    </a:moveTo>
                    <a:lnTo>
                      <a:pt x="157305" y="0"/>
                    </a:lnTo>
                    <a:lnTo>
                      <a:pt x="157305" y="314664"/>
                    </a:lnTo>
                    <a:close/>
                  </a:path>
                </a:pathLst>
              </a:custGeom>
              <a:solidFill>
                <a:srgbClr val="B22D26"/>
              </a:solidFill>
              <a:ln w="5355" cap="flat">
                <a:noFill/>
                <a:prstDash val="solid"/>
                <a:miter/>
              </a:ln>
            </p:spPr>
            <p:txBody>
              <a:bodyPr rtlCol="0" anchor="ctr"/>
              <a:lstStyle/>
              <a:p>
                <a:endParaRPr lang="en-US"/>
              </a:p>
            </p:txBody>
          </p:sp>
          <p:grpSp>
            <p:nvGrpSpPr>
              <p:cNvPr id="20" name="Graphic 10">
                <a:extLst>
                  <a:ext uri="{FF2B5EF4-FFF2-40B4-BE49-F238E27FC236}">
                    <a16:creationId xmlns:a16="http://schemas.microsoft.com/office/drawing/2014/main" id="{91C660E2-621B-4A1B-9BBF-DFD09EC20321}"/>
                  </a:ext>
                </a:extLst>
              </p:cNvPr>
              <p:cNvGrpSpPr/>
              <p:nvPr/>
            </p:nvGrpSpPr>
            <p:grpSpPr>
              <a:xfrm>
                <a:off x="8867596" y="1632739"/>
                <a:ext cx="245655" cy="491579"/>
                <a:chOff x="8867596" y="1632739"/>
                <a:chExt cx="245655" cy="491579"/>
              </a:xfrm>
              <a:solidFill>
                <a:srgbClr val="FD5D21"/>
              </a:solidFill>
            </p:grpSpPr>
            <p:sp>
              <p:nvSpPr>
                <p:cNvPr id="21" name="Freeform: Shape 20">
                  <a:extLst>
                    <a:ext uri="{FF2B5EF4-FFF2-40B4-BE49-F238E27FC236}">
                      <a16:creationId xmlns:a16="http://schemas.microsoft.com/office/drawing/2014/main" id="{8362AC0E-FCFB-4086-A1E9-5A284D1202A9}"/>
                    </a:ext>
                  </a:extLst>
                </p:cNvPr>
                <p:cNvSpPr/>
                <p:nvPr/>
              </p:nvSpPr>
              <p:spPr>
                <a:xfrm>
                  <a:off x="8990450" y="1632739"/>
                  <a:ext cx="122801" cy="245762"/>
                </a:xfrm>
                <a:custGeom>
                  <a:avLst/>
                  <a:gdLst>
                    <a:gd name="connsiteX0" fmla="*/ 0 w 122801"/>
                    <a:gd name="connsiteY0" fmla="*/ 122908 h 245762"/>
                    <a:gd name="connsiteX1" fmla="*/ 0 w 122801"/>
                    <a:gd name="connsiteY1" fmla="*/ 245763 h 245762"/>
                    <a:gd name="connsiteX2" fmla="*/ 61400 w 122801"/>
                    <a:gd name="connsiteY2" fmla="*/ 184362 h 245762"/>
                    <a:gd name="connsiteX3" fmla="*/ 122801 w 122801"/>
                    <a:gd name="connsiteY3" fmla="*/ 122908 h 245762"/>
                    <a:gd name="connsiteX4" fmla="*/ 61400 w 122801"/>
                    <a:gd name="connsiteY4" fmla="*/ 61454 h 245762"/>
                    <a:gd name="connsiteX5" fmla="*/ 0 w 122801"/>
                    <a:gd name="connsiteY5" fmla="*/ 0 h 24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01" h="245762">
                      <a:moveTo>
                        <a:pt x="0" y="122908"/>
                      </a:moveTo>
                      <a:lnTo>
                        <a:pt x="0" y="245763"/>
                      </a:lnTo>
                      <a:lnTo>
                        <a:pt x="61400" y="184362"/>
                      </a:lnTo>
                      <a:lnTo>
                        <a:pt x="122801" y="122908"/>
                      </a:lnTo>
                      <a:lnTo>
                        <a:pt x="61400" y="61454"/>
                      </a:lnTo>
                      <a:lnTo>
                        <a:pt x="0" y="0"/>
                      </a:lnTo>
                      <a:close/>
                    </a:path>
                  </a:pathLst>
                </a:custGeom>
                <a:solidFill>
                  <a:srgbClr val="FD5D21"/>
                </a:solidFill>
                <a:ln w="535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794EE07-832F-4497-8F4D-A6210FD81BF2}"/>
                    </a:ext>
                  </a:extLst>
                </p:cNvPr>
                <p:cNvSpPr/>
                <p:nvPr/>
              </p:nvSpPr>
              <p:spPr>
                <a:xfrm>
                  <a:off x="8990450" y="1878502"/>
                  <a:ext cx="122801" cy="245816"/>
                </a:xfrm>
                <a:custGeom>
                  <a:avLst/>
                  <a:gdLst>
                    <a:gd name="connsiteX0" fmla="*/ 0 w 122801"/>
                    <a:gd name="connsiteY0" fmla="*/ 122908 h 245816"/>
                    <a:gd name="connsiteX1" fmla="*/ 0 w 122801"/>
                    <a:gd name="connsiteY1" fmla="*/ 245816 h 245816"/>
                    <a:gd name="connsiteX2" fmla="*/ 61400 w 122801"/>
                    <a:gd name="connsiteY2" fmla="*/ 184362 h 245816"/>
                    <a:gd name="connsiteX3" fmla="*/ 122801 w 122801"/>
                    <a:gd name="connsiteY3" fmla="*/ 122908 h 245816"/>
                    <a:gd name="connsiteX4" fmla="*/ 61400 w 122801"/>
                    <a:gd name="connsiteY4" fmla="*/ 61454 h 245816"/>
                    <a:gd name="connsiteX5" fmla="*/ 0 w 122801"/>
                    <a:gd name="connsiteY5" fmla="*/ 0 h 2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01" h="245816">
                      <a:moveTo>
                        <a:pt x="0" y="122908"/>
                      </a:moveTo>
                      <a:lnTo>
                        <a:pt x="0" y="245816"/>
                      </a:lnTo>
                      <a:lnTo>
                        <a:pt x="61400" y="184362"/>
                      </a:lnTo>
                      <a:lnTo>
                        <a:pt x="122801" y="122908"/>
                      </a:lnTo>
                      <a:lnTo>
                        <a:pt x="61400" y="61454"/>
                      </a:lnTo>
                      <a:lnTo>
                        <a:pt x="0" y="0"/>
                      </a:lnTo>
                      <a:close/>
                    </a:path>
                  </a:pathLst>
                </a:custGeom>
                <a:solidFill>
                  <a:srgbClr val="FD5D21"/>
                </a:solidFill>
                <a:ln w="535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4ABC8DE-B57D-4AAC-BEDD-20BAAC1C6FDF}"/>
                    </a:ext>
                  </a:extLst>
                </p:cNvPr>
                <p:cNvSpPr/>
                <p:nvPr/>
              </p:nvSpPr>
              <p:spPr>
                <a:xfrm>
                  <a:off x="8867596" y="1755647"/>
                  <a:ext cx="122800" cy="245816"/>
                </a:xfrm>
                <a:custGeom>
                  <a:avLst/>
                  <a:gdLst>
                    <a:gd name="connsiteX0" fmla="*/ 0 w 122800"/>
                    <a:gd name="connsiteY0" fmla="*/ 122908 h 245816"/>
                    <a:gd name="connsiteX1" fmla="*/ 0 w 122800"/>
                    <a:gd name="connsiteY1" fmla="*/ 245816 h 245816"/>
                    <a:gd name="connsiteX2" fmla="*/ 61400 w 122800"/>
                    <a:gd name="connsiteY2" fmla="*/ 184362 h 245816"/>
                    <a:gd name="connsiteX3" fmla="*/ 122801 w 122800"/>
                    <a:gd name="connsiteY3" fmla="*/ 122908 h 245816"/>
                    <a:gd name="connsiteX4" fmla="*/ 61400 w 122800"/>
                    <a:gd name="connsiteY4" fmla="*/ 61454 h 245816"/>
                    <a:gd name="connsiteX5" fmla="*/ 0 w 122800"/>
                    <a:gd name="connsiteY5" fmla="*/ 0 h 2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00" h="245816">
                      <a:moveTo>
                        <a:pt x="0" y="122908"/>
                      </a:moveTo>
                      <a:lnTo>
                        <a:pt x="0" y="245816"/>
                      </a:lnTo>
                      <a:lnTo>
                        <a:pt x="61400" y="184362"/>
                      </a:lnTo>
                      <a:lnTo>
                        <a:pt x="122801" y="122908"/>
                      </a:lnTo>
                      <a:lnTo>
                        <a:pt x="61400" y="61454"/>
                      </a:lnTo>
                      <a:lnTo>
                        <a:pt x="0" y="0"/>
                      </a:lnTo>
                      <a:close/>
                    </a:path>
                  </a:pathLst>
                </a:custGeom>
                <a:solidFill>
                  <a:srgbClr val="FD5D21"/>
                </a:solidFill>
                <a:ln w="5355" cap="flat">
                  <a:noFill/>
                  <a:prstDash val="solid"/>
                  <a:miter/>
                </a:ln>
              </p:spPr>
              <p:txBody>
                <a:bodyPr rtlCol="0" anchor="ctr"/>
                <a:lstStyle/>
                <a:p>
                  <a:endParaRPr lang="en-US"/>
                </a:p>
              </p:txBody>
            </p:sp>
          </p:grpSp>
        </p:grpSp>
        <p:grpSp>
          <p:nvGrpSpPr>
            <p:cNvPr id="12" name="Graphic 10">
              <a:extLst>
                <a:ext uri="{FF2B5EF4-FFF2-40B4-BE49-F238E27FC236}">
                  <a16:creationId xmlns:a16="http://schemas.microsoft.com/office/drawing/2014/main" id="{518128BE-C347-4647-B48C-875AE81D3098}"/>
                </a:ext>
              </a:extLst>
            </p:cNvPr>
            <p:cNvGrpSpPr/>
            <p:nvPr/>
          </p:nvGrpSpPr>
          <p:grpSpPr>
            <a:xfrm>
              <a:off x="8755831" y="2301126"/>
              <a:ext cx="723358" cy="1449395"/>
              <a:chOff x="8755831" y="2301126"/>
              <a:chExt cx="723358" cy="1449395"/>
            </a:xfrm>
          </p:grpSpPr>
          <p:sp>
            <p:nvSpPr>
              <p:cNvPr id="13" name="Freeform: Shape 12">
                <a:extLst>
                  <a:ext uri="{FF2B5EF4-FFF2-40B4-BE49-F238E27FC236}">
                    <a16:creationId xmlns:a16="http://schemas.microsoft.com/office/drawing/2014/main" id="{7A79D700-04B9-43B8-AE63-96B857518B63}"/>
                  </a:ext>
                </a:extLst>
              </p:cNvPr>
              <p:cNvSpPr/>
              <p:nvPr/>
            </p:nvSpPr>
            <p:spPr>
              <a:xfrm>
                <a:off x="8755831" y="2815691"/>
                <a:ext cx="295644" cy="424017"/>
              </a:xfrm>
              <a:custGeom>
                <a:avLst/>
                <a:gdLst>
                  <a:gd name="connsiteX0" fmla="*/ 0 w 295644"/>
                  <a:gd name="connsiteY0" fmla="*/ 83153 h 424017"/>
                  <a:gd name="connsiteX1" fmla="*/ 83207 w 295644"/>
                  <a:gd name="connsiteY1" fmla="*/ 0 h 424017"/>
                  <a:gd name="connsiteX2" fmla="*/ 295644 w 295644"/>
                  <a:gd name="connsiteY2" fmla="*/ 212437 h 424017"/>
                  <a:gd name="connsiteX3" fmla="*/ 84064 w 295644"/>
                  <a:gd name="connsiteY3" fmla="*/ 424017 h 424017"/>
                  <a:gd name="connsiteX4" fmla="*/ 911 w 295644"/>
                  <a:gd name="connsiteY4" fmla="*/ 340864 h 424017"/>
                  <a:gd name="connsiteX5" fmla="*/ 129338 w 295644"/>
                  <a:gd name="connsiteY5" fmla="*/ 212437 h 4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44" h="424017">
                    <a:moveTo>
                      <a:pt x="0" y="83153"/>
                    </a:moveTo>
                    <a:lnTo>
                      <a:pt x="83207" y="0"/>
                    </a:lnTo>
                    <a:lnTo>
                      <a:pt x="295644" y="212437"/>
                    </a:lnTo>
                    <a:lnTo>
                      <a:pt x="84064" y="424017"/>
                    </a:lnTo>
                    <a:lnTo>
                      <a:pt x="911" y="340864"/>
                    </a:lnTo>
                    <a:lnTo>
                      <a:pt x="129338" y="212437"/>
                    </a:lnTo>
                    <a:close/>
                  </a:path>
                </a:pathLst>
              </a:custGeom>
              <a:solidFill>
                <a:srgbClr val="B22D26"/>
              </a:solidFill>
              <a:ln w="53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15E6B6D-0A94-49B1-82E7-87503DEA8196}"/>
                  </a:ext>
                </a:extLst>
              </p:cNvPr>
              <p:cNvSpPr/>
              <p:nvPr/>
            </p:nvSpPr>
            <p:spPr>
              <a:xfrm>
                <a:off x="9266913" y="2301126"/>
                <a:ext cx="212276" cy="295001"/>
              </a:xfrm>
              <a:custGeom>
                <a:avLst/>
                <a:gdLst>
                  <a:gd name="connsiteX0" fmla="*/ 0 w 212276"/>
                  <a:gd name="connsiteY0" fmla="*/ 83153 h 295001"/>
                  <a:gd name="connsiteX1" fmla="*/ 83153 w 212276"/>
                  <a:gd name="connsiteY1" fmla="*/ 0 h 295001"/>
                  <a:gd name="connsiteX2" fmla="*/ 212277 w 212276"/>
                  <a:gd name="connsiteY2" fmla="*/ 129123 h 295001"/>
                  <a:gd name="connsiteX3" fmla="*/ 211848 w 212276"/>
                  <a:gd name="connsiteY3" fmla="*/ 295001 h 295001"/>
                </a:gdLst>
                <a:ahLst/>
                <a:cxnLst>
                  <a:cxn ang="0">
                    <a:pos x="connsiteX0" y="connsiteY0"/>
                  </a:cxn>
                  <a:cxn ang="0">
                    <a:pos x="connsiteX1" y="connsiteY1"/>
                  </a:cxn>
                  <a:cxn ang="0">
                    <a:pos x="connsiteX2" y="connsiteY2"/>
                  </a:cxn>
                  <a:cxn ang="0">
                    <a:pos x="connsiteX3" y="connsiteY3"/>
                  </a:cxn>
                </a:cxnLst>
                <a:rect l="l" t="t" r="r" b="b"/>
                <a:pathLst>
                  <a:path w="212276" h="295001">
                    <a:moveTo>
                      <a:pt x="0" y="83153"/>
                    </a:moveTo>
                    <a:lnTo>
                      <a:pt x="83153" y="0"/>
                    </a:lnTo>
                    <a:lnTo>
                      <a:pt x="212277" y="129123"/>
                    </a:lnTo>
                    <a:lnTo>
                      <a:pt x="211848" y="295001"/>
                    </a:lnTo>
                    <a:close/>
                  </a:path>
                </a:pathLst>
              </a:custGeom>
              <a:solidFill>
                <a:srgbClr val="B22D26"/>
              </a:solidFill>
              <a:ln w="535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A36FF0F-D938-4A48-96C7-C23821D98664}"/>
                  </a:ext>
                </a:extLst>
              </p:cNvPr>
              <p:cNvSpPr/>
              <p:nvPr/>
            </p:nvSpPr>
            <p:spPr>
              <a:xfrm>
                <a:off x="9266913" y="3455038"/>
                <a:ext cx="212276" cy="295483"/>
              </a:xfrm>
              <a:custGeom>
                <a:avLst/>
                <a:gdLst>
                  <a:gd name="connsiteX0" fmla="*/ 0 w 212276"/>
                  <a:gd name="connsiteY0" fmla="*/ 212330 h 295483"/>
                  <a:gd name="connsiteX1" fmla="*/ 212277 w 212276"/>
                  <a:gd name="connsiteY1" fmla="*/ 0 h 295483"/>
                  <a:gd name="connsiteX2" fmla="*/ 212277 w 212276"/>
                  <a:gd name="connsiteY2" fmla="*/ 166360 h 295483"/>
                  <a:gd name="connsiteX3" fmla="*/ 83153 w 212276"/>
                  <a:gd name="connsiteY3" fmla="*/ 295484 h 295483"/>
                </a:gdLst>
                <a:ahLst/>
                <a:cxnLst>
                  <a:cxn ang="0">
                    <a:pos x="connsiteX0" y="connsiteY0"/>
                  </a:cxn>
                  <a:cxn ang="0">
                    <a:pos x="connsiteX1" y="connsiteY1"/>
                  </a:cxn>
                  <a:cxn ang="0">
                    <a:pos x="connsiteX2" y="connsiteY2"/>
                  </a:cxn>
                  <a:cxn ang="0">
                    <a:pos x="connsiteX3" y="connsiteY3"/>
                  </a:cxn>
                </a:cxnLst>
                <a:rect l="l" t="t" r="r" b="b"/>
                <a:pathLst>
                  <a:path w="212276" h="295483">
                    <a:moveTo>
                      <a:pt x="0" y="212330"/>
                    </a:moveTo>
                    <a:lnTo>
                      <a:pt x="212277" y="0"/>
                    </a:lnTo>
                    <a:lnTo>
                      <a:pt x="212277" y="166360"/>
                    </a:lnTo>
                    <a:lnTo>
                      <a:pt x="83153" y="295484"/>
                    </a:lnTo>
                    <a:close/>
                  </a:path>
                </a:pathLst>
              </a:custGeom>
              <a:solidFill>
                <a:srgbClr val="B22D26"/>
              </a:solidFill>
              <a:ln w="53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53457D7-992E-4A08-8F64-837AC14161CA}"/>
                  </a:ext>
                </a:extLst>
              </p:cNvPr>
              <p:cNvSpPr/>
              <p:nvPr/>
            </p:nvSpPr>
            <p:spPr>
              <a:xfrm>
                <a:off x="8926906" y="2643223"/>
                <a:ext cx="467951" cy="769596"/>
              </a:xfrm>
              <a:custGeom>
                <a:avLst/>
                <a:gdLst>
                  <a:gd name="connsiteX0" fmla="*/ 0 w 467951"/>
                  <a:gd name="connsiteY0" fmla="*/ 686443 h 769596"/>
                  <a:gd name="connsiteX1" fmla="*/ 301645 w 467951"/>
                  <a:gd name="connsiteY1" fmla="*/ 384798 h 769596"/>
                  <a:gd name="connsiteX2" fmla="*/ 0 w 467951"/>
                  <a:gd name="connsiteY2" fmla="*/ 83153 h 769596"/>
                  <a:gd name="connsiteX3" fmla="*/ 83153 w 467951"/>
                  <a:gd name="connsiteY3" fmla="*/ 0 h 769596"/>
                  <a:gd name="connsiteX4" fmla="*/ 467951 w 467951"/>
                  <a:gd name="connsiteY4" fmla="*/ 384798 h 769596"/>
                  <a:gd name="connsiteX5" fmla="*/ 83153 w 467951"/>
                  <a:gd name="connsiteY5" fmla="*/ 769596 h 7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951" h="769596">
                    <a:moveTo>
                      <a:pt x="0" y="686443"/>
                    </a:moveTo>
                    <a:lnTo>
                      <a:pt x="301645" y="384798"/>
                    </a:lnTo>
                    <a:lnTo>
                      <a:pt x="0" y="83153"/>
                    </a:lnTo>
                    <a:lnTo>
                      <a:pt x="83153" y="0"/>
                    </a:lnTo>
                    <a:lnTo>
                      <a:pt x="467951" y="384798"/>
                    </a:lnTo>
                    <a:lnTo>
                      <a:pt x="83153" y="769596"/>
                    </a:lnTo>
                    <a:close/>
                  </a:path>
                </a:pathLst>
              </a:custGeom>
              <a:solidFill>
                <a:srgbClr val="E9D7A9"/>
              </a:solidFill>
              <a:ln w="535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8D4F136-6619-4076-BA5E-E19E1CBAE32E}"/>
                  </a:ext>
                </a:extLst>
              </p:cNvPr>
              <p:cNvSpPr/>
              <p:nvPr/>
            </p:nvSpPr>
            <p:spPr>
              <a:xfrm>
                <a:off x="9098517" y="2475470"/>
                <a:ext cx="380672" cy="1104191"/>
              </a:xfrm>
              <a:custGeom>
                <a:avLst/>
                <a:gdLst>
                  <a:gd name="connsiteX0" fmla="*/ 83153 w 380672"/>
                  <a:gd name="connsiteY0" fmla="*/ 1104192 h 1104191"/>
                  <a:gd name="connsiteX1" fmla="*/ 380672 w 380672"/>
                  <a:gd name="connsiteY1" fmla="*/ 806672 h 1104191"/>
                  <a:gd name="connsiteX2" fmla="*/ 380672 w 380672"/>
                  <a:gd name="connsiteY2" fmla="*/ 648724 h 1104191"/>
                  <a:gd name="connsiteX3" fmla="*/ 289750 w 380672"/>
                  <a:gd name="connsiteY3" fmla="*/ 553516 h 1104191"/>
                  <a:gd name="connsiteX4" fmla="*/ 380672 w 380672"/>
                  <a:gd name="connsiteY4" fmla="*/ 462594 h 1104191"/>
                  <a:gd name="connsiteX5" fmla="*/ 380672 w 380672"/>
                  <a:gd name="connsiteY5" fmla="*/ 297519 h 1104191"/>
                  <a:gd name="connsiteX6" fmla="*/ 83153 w 380672"/>
                  <a:gd name="connsiteY6" fmla="*/ 0 h 1104191"/>
                  <a:gd name="connsiteX7" fmla="*/ 0 w 380672"/>
                  <a:gd name="connsiteY7" fmla="*/ 83207 h 1104191"/>
                  <a:gd name="connsiteX8" fmla="*/ 296877 w 380672"/>
                  <a:gd name="connsiteY8" fmla="*/ 380083 h 1104191"/>
                  <a:gd name="connsiteX9" fmla="*/ 125319 w 380672"/>
                  <a:gd name="connsiteY9" fmla="*/ 551587 h 1104191"/>
                  <a:gd name="connsiteX10" fmla="*/ 293394 w 380672"/>
                  <a:gd name="connsiteY10" fmla="*/ 727645 h 1104191"/>
                  <a:gd name="connsiteX11" fmla="*/ 0 w 380672"/>
                  <a:gd name="connsiteY11" fmla="*/ 1021038 h 110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0672" h="1104191">
                    <a:moveTo>
                      <a:pt x="83153" y="1104192"/>
                    </a:moveTo>
                    <a:lnTo>
                      <a:pt x="380672" y="806672"/>
                    </a:lnTo>
                    <a:lnTo>
                      <a:pt x="380672" y="648724"/>
                    </a:lnTo>
                    <a:lnTo>
                      <a:pt x="289750" y="553516"/>
                    </a:lnTo>
                    <a:lnTo>
                      <a:pt x="380672" y="462594"/>
                    </a:lnTo>
                    <a:lnTo>
                      <a:pt x="380672" y="297519"/>
                    </a:lnTo>
                    <a:lnTo>
                      <a:pt x="83153" y="0"/>
                    </a:lnTo>
                    <a:lnTo>
                      <a:pt x="0" y="83207"/>
                    </a:lnTo>
                    <a:lnTo>
                      <a:pt x="296877" y="380083"/>
                    </a:lnTo>
                    <a:lnTo>
                      <a:pt x="125319" y="551587"/>
                    </a:lnTo>
                    <a:lnTo>
                      <a:pt x="293394" y="727645"/>
                    </a:lnTo>
                    <a:lnTo>
                      <a:pt x="0" y="1021038"/>
                    </a:lnTo>
                    <a:close/>
                  </a:path>
                </a:pathLst>
              </a:custGeom>
              <a:solidFill>
                <a:srgbClr val="CC8229"/>
              </a:solidFill>
              <a:ln w="5355"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1CCA0372-3869-46A1-B49A-C414538B59E2}"/>
              </a:ext>
            </a:extLst>
          </p:cNvPr>
          <p:cNvSpPr>
            <a:spLocks noGrp="1"/>
          </p:cNvSpPr>
          <p:nvPr>
            <p:ph type="title"/>
          </p:nvPr>
        </p:nvSpPr>
        <p:spPr>
          <a:xfrm>
            <a:off x="839788" y="457200"/>
            <a:ext cx="10572006" cy="920010"/>
          </a:xfrm>
        </p:spPr>
        <p:txBody>
          <a:bodyPr anchor="b">
            <a:normAutofit/>
          </a:bodyPr>
          <a:lstStyle>
            <a:lvl1pPr algn="ctr">
              <a:defRPr sz="4800">
                <a:solidFill>
                  <a:srgbClr val="FEC662"/>
                </a:solidFill>
                <a:latin typeface="Goudy Old Style" panose="02020502050305020303" pitchFamily="18" charset="0"/>
              </a:defRPr>
            </a:lvl1pPr>
          </a:lstStyle>
          <a:p>
            <a:r>
              <a:rPr lang="en-US" dirty="0"/>
              <a:t>Click to edit Master title style</a:t>
            </a:r>
          </a:p>
        </p:txBody>
      </p:sp>
      <p:sp>
        <p:nvSpPr>
          <p:cNvPr id="5" name="Date Placeholder 4">
            <a:extLst>
              <a:ext uri="{FF2B5EF4-FFF2-40B4-BE49-F238E27FC236}">
                <a16:creationId xmlns:a16="http://schemas.microsoft.com/office/drawing/2014/main" id="{78612DFE-A74D-4B1F-8A42-ABA2597B60AC}"/>
              </a:ext>
            </a:extLst>
          </p:cNvPr>
          <p:cNvSpPr>
            <a:spLocks noGrp="1"/>
          </p:cNvSpPr>
          <p:nvPr>
            <p:ph type="dt" sz="half" idx="10"/>
          </p:nvPr>
        </p:nvSpPr>
        <p:spPr/>
        <p:txBody>
          <a:bodyPr/>
          <a:lstStyle/>
          <a:p>
            <a:fld id="{EE2F816D-6CD4-459A-8BEF-D338D3481FE1}" type="datetime1">
              <a:rPr lang="en-US" smtClean="0"/>
              <a:t>10/5/2022</a:t>
            </a:fld>
            <a:endParaRPr lang="en-US"/>
          </a:p>
        </p:txBody>
      </p:sp>
      <p:sp>
        <p:nvSpPr>
          <p:cNvPr id="6" name="Footer Placeholder 5">
            <a:extLst>
              <a:ext uri="{FF2B5EF4-FFF2-40B4-BE49-F238E27FC236}">
                <a16:creationId xmlns:a16="http://schemas.microsoft.com/office/drawing/2014/main" id="{4ED0488B-2629-45E8-B7F2-F0CEB90CE1D2}"/>
              </a:ext>
            </a:extLst>
          </p:cNvPr>
          <p:cNvSpPr>
            <a:spLocks noGrp="1"/>
          </p:cNvSpPr>
          <p:nvPr>
            <p:ph type="ftr" sz="quarter" idx="11"/>
          </p:nvPr>
        </p:nvSpPr>
        <p:spPr/>
        <p:txBody>
          <a:bodyPr/>
          <a:lstStyle/>
          <a:p>
            <a:r>
              <a:rPr lang="en-US"/>
              <a:t>Designed by PoweredTemplate.com</a:t>
            </a:r>
          </a:p>
        </p:txBody>
      </p:sp>
      <p:sp>
        <p:nvSpPr>
          <p:cNvPr id="7" name="Slide Number Placeholder 6">
            <a:extLst>
              <a:ext uri="{FF2B5EF4-FFF2-40B4-BE49-F238E27FC236}">
                <a16:creationId xmlns:a16="http://schemas.microsoft.com/office/drawing/2014/main" id="{1F07A12E-1C36-4335-A15F-39572F5A5FD9}"/>
              </a:ext>
            </a:extLst>
          </p:cNvPr>
          <p:cNvSpPr>
            <a:spLocks noGrp="1"/>
          </p:cNvSpPr>
          <p:nvPr>
            <p:ph type="sldNum" sz="quarter" idx="12"/>
          </p:nvPr>
        </p:nvSpPr>
        <p:spPr/>
        <p:txBody>
          <a:bodyPr/>
          <a:lstStyle/>
          <a:p>
            <a:fld id="{DEB10764-2E11-4E14-804F-19649829B695}" type="slidenum">
              <a:rPr lang="en-US" smtClean="0"/>
              <a:t>‹#›</a:t>
            </a:fld>
            <a:endParaRPr lang="en-US"/>
          </a:p>
        </p:txBody>
      </p:sp>
      <p:sp>
        <p:nvSpPr>
          <p:cNvPr id="39" name="Text Placeholder 2">
            <a:extLst>
              <a:ext uri="{FF2B5EF4-FFF2-40B4-BE49-F238E27FC236}">
                <a16:creationId xmlns:a16="http://schemas.microsoft.com/office/drawing/2014/main" id="{AECA7719-3BED-4BA0-ADC3-9E7089CFE6E2}"/>
              </a:ext>
            </a:extLst>
          </p:cNvPr>
          <p:cNvSpPr>
            <a:spLocks noGrp="1"/>
          </p:cNvSpPr>
          <p:nvPr>
            <p:ph type="body" idx="1"/>
          </p:nvPr>
        </p:nvSpPr>
        <p:spPr>
          <a:xfrm>
            <a:off x="1136393" y="3139235"/>
            <a:ext cx="3382903" cy="582470"/>
          </a:xfrm>
        </p:spPr>
        <p:txBody>
          <a:bodyPr>
            <a:normAutofit/>
          </a:bodyPr>
          <a:lstStyle>
            <a:lvl1pPr marL="0" indent="0" algn="ct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0" name="Text Placeholder 3">
            <a:extLst>
              <a:ext uri="{FF2B5EF4-FFF2-40B4-BE49-F238E27FC236}">
                <a16:creationId xmlns:a16="http://schemas.microsoft.com/office/drawing/2014/main" id="{C2667677-CDCF-4B33-AE75-F557B58EC1CE}"/>
              </a:ext>
            </a:extLst>
          </p:cNvPr>
          <p:cNvSpPr>
            <a:spLocks noGrp="1"/>
          </p:cNvSpPr>
          <p:nvPr>
            <p:ph type="body" sz="half" idx="13"/>
          </p:nvPr>
        </p:nvSpPr>
        <p:spPr>
          <a:xfrm>
            <a:off x="1136393" y="4025963"/>
            <a:ext cx="3386631"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1" name="Text Placeholder 2">
            <a:extLst>
              <a:ext uri="{FF2B5EF4-FFF2-40B4-BE49-F238E27FC236}">
                <a16:creationId xmlns:a16="http://schemas.microsoft.com/office/drawing/2014/main" id="{8141B96A-20F0-4A28-9476-B88C9C1664CC}"/>
              </a:ext>
            </a:extLst>
          </p:cNvPr>
          <p:cNvSpPr>
            <a:spLocks noGrp="1"/>
          </p:cNvSpPr>
          <p:nvPr>
            <p:ph type="body" idx="14"/>
          </p:nvPr>
        </p:nvSpPr>
        <p:spPr>
          <a:xfrm>
            <a:off x="6570663" y="3137765"/>
            <a:ext cx="3382903" cy="582470"/>
          </a:xfrm>
        </p:spPr>
        <p:txBody>
          <a:bodyPr>
            <a:normAutofit/>
          </a:bodyPr>
          <a:lstStyle>
            <a:lvl1pPr marL="0" indent="0" algn="ct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2" name="Text Placeholder 3">
            <a:extLst>
              <a:ext uri="{FF2B5EF4-FFF2-40B4-BE49-F238E27FC236}">
                <a16:creationId xmlns:a16="http://schemas.microsoft.com/office/drawing/2014/main" id="{EA20CAF5-D94A-4640-B347-CAA3BB207C18}"/>
              </a:ext>
            </a:extLst>
          </p:cNvPr>
          <p:cNvSpPr>
            <a:spLocks noGrp="1"/>
          </p:cNvSpPr>
          <p:nvPr>
            <p:ph type="body" sz="half" idx="15"/>
          </p:nvPr>
        </p:nvSpPr>
        <p:spPr>
          <a:xfrm>
            <a:off x="6570663" y="4024493"/>
            <a:ext cx="3386631"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47725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1" name="Graphic 7">
            <a:extLst>
              <a:ext uri="{FF2B5EF4-FFF2-40B4-BE49-F238E27FC236}">
                <a16:creationId xmlns:a16="http://schemas.microsoft.com/office/drawing/2014/main" id="{E0953FA2-BFF1-4F57-AE57-368E825EF832}"/>
              </a:ext>
            </a:extLst>
          </p:cNvPr>
          <p:cNvSpPr/>
          <p:nvPr userDrawn="1"/>
        </p:nvSpPr>
        <p:spPr>
          <a:xfrm>
            <a:off x="0" y="6248494"/>
            <a:ext cx="8855868" cy="9525"/>
          </a:xfrm>
          <a:custGeom>
            <a:avLst/>
            <a:gdLst>
              <a:gd name="connsiteX0" fmla="*/ 8855869 w 8855868"/>
              <a:gd name="connsiteY0" fmla="*/ 0 h 9525"/>
              <a:gd name="connsiteX1" fmla="*/ 0 w 8855868"/>
              <a:gd name="connsiteY1" fmla="*/ 0 h 9525"/>
            </a:gdLst>
            <a:ahLst/>
            <a:cxnLst>
              <a:cxn ang="0">
                <a:pos x="connsiteX0" y="connsiteY0"/>
              </a:cxn>
              <a:cxn ang="0">
                <a:pos x="connsiteX1" y="connsiteY1"/>
              </a:cxn>
            </a:cxnLst>
            <a:rect l="l" t="t" r="r" b="b"/>
            <a:pathLst>
              <a:path w="8855868" h="9525">
                <a:moveTo>
                  <a:pt x="8855869" y="0"/>
                </a:moveTo>
                <a:lnTo>
                  <a:pt x="0" y="0"/>
                </a:lnTo>
              </a:path>
            </a:pathLst>
          </a:custGeom>
          <a:ln w="117674" cap="flat">
            <a:solidFill>
              <a:srgbClr val="CC8229"/>
            </a:solidFill>
            <a:prstDash val="solid"/>
            <a:miter/>
          </a:ln>
        </p:spPr>
        <p:txBody>
          <a:bodyPr rtlCol="0" anchor="ctr"/>
          <a:lstStyle/>
          <a:p>
            <a:endParaRPr lang="en-US"/>
          </a:p>
        </p:txBody>
      </p:sp>
      <p:sp>
        <p:nvSpPr>
          <p:cNvPr id="32" name="Graphic 7">
            <a:extLst>
              <a:ext uri="{FF2B5EF4-FFF2-40B4-BE49-F238E27FC236}">
                <a16:creationId xmlns:a16="http://schemas.microsoft.com/office/drawing/2014/main" id="{01876041-43BE-4C98-81EE-7E1793839057}"/>
              </a:ext>
            </a:extLst>
          </p:cNvPr>
          <p:cNvSpPr/>
          <p:nvPr userDrawn="1"/>
        </p:nvSpPr>
        <p:spPr>
          <a:xfrm>
            <a:off x="3233166" y="606170"/>
            <a:ext cx="8958072" cy="9525"/>
          </a:xfrm>
          <a:custGeom>
            <a:avLst/>
            <a:gdLst>
              <a:gd name="connsiteX0" fmla="*/ 8958072 w 8958072"/>
              <a:gd name="connsiteY0" fmla="*/ 0 h 9525"/>
              <a:gd name="connsiteX1" fmla="*/ 0 w 8958072"/>
              <a:gd name="connsiteY1" fmla="*/ 0 h 9525"/>
            </a:gdLst>
            <a:ahLst/>
            <a:cxnLst>
              <a:cxn ang="0">
                <a:pos x="connsiteX0" y="connsiteY0"/>
              </a:cxn>
              <a:cxn ang="0">
                <a:pos x="connsiteX1" y="connsiteY1"/>
              </a:cxn>
            </a:cxnLst>
            <a:rect l="l" t="t" r="r" b="b"/>
            <a:pathLst>
              <a:path w="8958072" h="9525">
                <a:moveTo>
                  <a:pt x="8958072" y="0"/>
                </a:moveTo>
                <a:lnTo>
                  <a:pt x="0" y="0"/>
                </a:lnTo>
              </a:path>
            </a:pathLst>
          </a:custGeom>
          <a:ln w="138862" cap="flat">
            <a:solidFill>
              <a:srgbClr val="FEC662"/>
            </a:solidFill>
            <a:prstDash val="solid"/>
            <a:miter/>
          </a:ln>
        </p:spPr>
        <p:txBody>
          <a:bodyPr rtlCol="0" anchor="ctr"/>
          <a:lstStyle/>
          <a:p>
            <a:endParaRPr lang="en-US"/>
          </a:p>
        </p:txBody>
      </p:sp>
      <p:grpSp>
        <p:nvGrpSpPr>
          <p:cNvPr id="33" name="Graphic 7">
            <a:extLst>
              <a:ext uri="{FF2B5EF4-FFF2-40B4-BE49-F238E27FC236}">
                <a16:creationId xmlns:a16="http://schemas.microsoft.com/office/drawing/2014/main" id="{C995F3F6-F374-40E1-84DA-D3E638391113}"/>
              </a:ext>
            </a:extLst>
          </p:cNvPr>
          <p:cNvGrpSpPr/>
          <p:nvPr userDrawn="1"/>
        </p:nvGrpSpPr>
        <p:grpSpPr>
          <a:xfrm>
            <a:off x="9100279" y="5726143"/>
            <a:ext cx="2954273" cy="1044701"/>
            <a:chOff x="9100279" y="5726143"/>
            <a:chExt cx="2954273" cy="1044701"/>
          </a:xfrm>
        </p:grpSpPr>
        <p:grpSp>
          <p:nvGrpSpPr>
            <p:cNvPr id="34" name="Graphic 7">
              <a:extLst>
                <a:ext uri="{FF2B5EF4-FFF2-40B4-BE49-F238E27FC236}">
                  <a16:creationId xmlns:a16="http://schemas.microsoft.com/office/drawing/2014/main" id="{623C9BF5-9CE9-41AA-89E5-48F3B861E781}"/>
                </a:ext>
              </a:extLst>
            </p:cNvPr>
            <p:cNvGrpSpPr/>
            <p:nvPr/>
          </p:nvGrpSpPr>
          <p:grpSpPr>
            <a:xfrm>
              <a:off x="9704069" y="5726143"/>
              <a:ext cx="1761744" cy="1044701"/>
              <a:chOff x="9704069" y="5726143"/>
              <a:chExt cx="1761744" cy="1044701"/>
            </a:xfrm>
            <a:noFill/>
          </p:grpSpPr>
          <p:sp>
            <p:nvSpPr>
              <p:cNvPr id="42" name="Freeform: Shape 41">
                <a:extLst>
                  <a:ext uri="{FF2B5EF4-FFF2-40B4-BE49-F238E27FC236}">
                    <a16:creationId xmlns:a16="http://schemas.microsoft.com/office/drawing/2014/main" id="{1DC7BA64-8ED0-45B1-8FFE-AD93EC9B9C5C}"/>
                  </a:ext>
                </a:extLst>
              </p:cNvPr>
              <p:cNvSpPr/>
              <p:nvPr/>
            </p:nvSpPr>
            <p:spPr>
              <a:xfrm>
                <a:off x="9704069" y="5726143"/>
                <a:ext cx="1761744" cy="888396"/>
              </a:xfrm>
              <a:custGeom>
                <a:avLst/>
                <a:gdLst>
                  <a:gd name="connsiteX0" fmla="*/ 0 w 1761744"/>
                  <a:gd name="connsiteY0" fmla="*/ 0 h 888396"/>
                  <a:gd name="connsiteX1" fmla="*/ 888396 w 1761744"/>
                  <a:gd name="connsiteY1" fmla="*/ 888397 h 888396"/>
                  <a:gd name="connsiteX2" fmla="*/ 1761744 w 1761744"/>
                  <a:gd name="connsiteY2" fmla="*/ 15050 h 888396"/>
                </a:gdLst>
                <a:ahLst/>
                <a:cxnLst>
                  <a:cxn ang="0">
                    <a:pos x="connsiteX0" y="connsiteY0"/>
                  </a:cxn>
                  <a:cxn ang="0">
                    <a:pos x="connsiteX1" y="connsiteY1"/>
                  </a:cxn>
                  <a:cxn ang="0">
                    <a:pos x="connsiteX2" y="connsiteY2"/>
                  </a:cxn>
                </a:cxnLst>
                <a:rect l="l" t="t" r="r" b="b"/>
                <a:pathLst>
                  <a:path w="1761744" h="888396">
                    <a:moveTo>
                      <a:pt x="0" y="0"/>
                    </a:moveTo>
                    <a:lnTo>
                      <a:pt x="888396" y="888397"/>
                    </a:lnTo>
                    <a:lnTo>
                      <a:pt x="1761744" y="15050"/>
                    </a:lnTo>
                  </a:path>
                </a:pathLst>
              </a:custGeom>
              <a:noFill/>
              <a:ln w="142875" cap="flat">
                <a:solidFill>
                  <a:srgbClr val="CC8229"/>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7B7BC6C-6DBF-47A1-B9AB-233DC870870A}"/>
                  </a:ext>
                </a:extLst>
              </p:cNvPr>
              <p:cNvSpPr/>
              <p:nvPr/>
            </p:nvSpPr>
            <p:spPr>
              <a:xfrm>
                <a:off x="9704069" y="5889973"/>
                <a:ext cx="1760505" cy="880871"/>
              </a:xfrm>
              <a:custGeom>
                <a:avLst/>
                <a:gdLst>
                  <a:gd name="connsiteX0" fmla="*/ 0 w 1760505"/>
                  <a:gd name="connsiteY0" fmla="*/ 879539 h 880871"/>
                  <a:gd name="connsiteX1" fmla="*/ 879539 w 1760505"/>
                  <a:gd name="connsiteY1" fmla="*/ 0 h 880871"/>
                  <a:gd name="connsiteX2" fmla="*/ 1760506 w 1760505"/>
                  <a:gd name="connsiteY2" fmla="*/ 880872 h 880871"/>
                </a:gdLst>
                <a:ahLst/>
                <a:cxnLst>
                  <a:cxn ang="0">
                    <a:pos x="connsiteX0" y="connsiteY0"/>
                  </a:cxn>
                  <a:cxn ang="0">
                    <a:pos x="connsiteX1" y="connsiteY1"/>
                  </a:cxn>
                  <a:cxn ang="0">
                    <a:pos x="connsiteX2" y="connsiteY2"/>
                  </a:cxn>
                </a:cxnLst>
                <a:rect l="l" t="t" r="r" b="b"/>
                <a:pathLst>
                  <a:path w="1760505" h="880871">
                    <a:moveTo>
                      <a:pt x="0" y="879539"/>
                    </a:moveTo>
                    <a:lnTo>
                      <a:pt x="879539" y="0"/>
                    </a:lnTo>
                    <a:lnTo>
                      <a:pt x="1760506" y="880872"/>
                    </a:lnTo>
                  </a:path>
                </a:pathLst>
              </a:custGeom>
              <a:noFill/>
              <a:ln w="142875" cap="flat">
                <a:solidFill>
                  <a:srgbClr val="CC8229"/>
                </a:solidFill>
                <a:prstDash val="solid"/>
                <a:miter/>
              </a:ln>
            </p:spPr>
            <p:txBody>
              <a:bodyPr rtlCol="0" anchor="ctr"/>
              <a:lstStyle/>
              <a:p>
                <a:endParaRPr lang="en-US"/>
              </a:p>
            </p:txBody>
          </p:sp>
        </p:grpSp>
        <p:sp>
          <p:nvSpPr>
            <p:cNvPr id="35" name="Freeform: Shape 34">
              <a:extLst>
                <a:ext uri="{FF2B5EF4-FFF2-40B4-BE49-F238E27FC236}">
                  <a16:creationId xmlns:a16="http://schemas.microsoft.com/office/drawing/2014/main" id="{3F9AEDF2-4EEE-4E98-B036-A46DA718D170}"/>
                </a:ext>
              </a:extLst>
            </p:cNvPr>
            <p:cNvSpPr/>
            <p:nvPr/>
          </p:nvSpPr>
          <p:spPr>
            <a:xfrm>
              <a:off x="9657207" y="5970079"/>
              <a:ext cx="278415" cy="556831"/>
            </a:xfrm>
            <a:custGeom>
              <a:avLst/>
              <a:gdLst>
                <a:gd name="connsiteX0" fmla="*/ 0 w 278415"/>
                <a:gd name="connsiteY0" fmla="*/ 0 h 556831"/>
                <a:gd name="connsiteX1" fmla="*/ 278416 w 278415"/>
                <a:gd name="connsiteY1" fmla="*/ 278416 h 556831"/>
                <a:gd name="connsiteX2" fmla="*/ 0 w 278415"/>
                <a:gd name="connsiteY2" fmla="*/ 556831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1"/>
                  </a:lnTo>
                </a:path>
              </a:pathLst>
            </a:custGeom>
            <a:noFill/>
            <a:ln w="142875" cap="flat">
              <a:solidFill>
                <a:srgbClr val="E9D7A9"/>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F3D64E1-33F7-46C4-BF8B-0B46EF74913A}"/>
                </a:ext>
              </a:extLst>
            </p:cNvPr>
            <p:cNvSpPr/>
            <p:nvPr/>
          </p:nvSpPr>
          <p:spPr>
            <a:xfrm>
              <a:off x="9378696" y="5970079"/>
              <a:ext cx="278510" cy="556831"/>
            </a:xfrm>
            <a:custGeom>
              <a:avLst/>
              <a:gdLst>
                <a:gd name="connsiteX0" fmla="*/ 0 w 278510"/>
                <a:gd name="connsiteY0" fmla="*/ 0 h 556831"/>
                <a:gd name="connsiteX1" fmla="*/ 278511 w 278510"/>
                <a:gd name="connsiteY1" fmla="*/ 278416 h 556831"/>
                <a:gd name="connsiteX2" fmla="*/ 0 w 278510"/>
                <a:gd name="connsiteY2" fmla="*/ 556831 h 556831"/>
              </a:gdLst>
              <a:ahLst/>
              <a:cxnLst>
                <a:cxn ang="0">
                  <a:pos x="connsiteX0" y="connsiteY0"/>
                </a:cxn>
                <a:cxn ang="0">
                  <a:pos x="connsiteX1" y="connsiteY1"/>
                </a:cxn>
                <a:cxn ang="0">
                  <a:pos x="connsiteX2" y="connsiteY2"/>
                </a:cxn>
              </a:cxnLst>
              <a:rect l="l" t="t" r="r" b="b"/>
              <a:pathLst>
                <a:path w="278510" h="556831">
                  <a:moveTo>
                    <a:pt x="0" y="0"/>
                  </a:moveTo>
                  <a:lnTo>
                    <a:pt x="278511" y="278416"/>
                  </a:lnTo>
                  <a:lnTo>
                    <a:pt x="0" y="556831"/>
                  </a:lnTo>
                </a:path>
              </a:pathLst>
            </a:custGeom>
            <a:noFill/>
            <a:ln w="142875" cap="flat">
              <a:solidFill>
                <a:srgbClr val="CC8229"/>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DD05B96-6166-424F-8444-DB76D604CA90}"/>
                </a:ext>
              </a:extLst>
            </p:cNvPr>
            <p:cNvSpPr/>
            <p:nvPr/>
          </p:nvSpPr>
          <p:spPr>
            <a:xfrm>
              <a:off x="9100279" y="5970079"/>
              <a:ext cx="278416" cy="556831"/>
            </a:xfrm>
            <a:custGeom>
              <a:avLst/>
              <a:gdLst>
                <a:gd name="connsiteX0" fmla="*/ 0 w 278416"/>
                <a:gd name="connsiteY0" fmla="*/ 0 h 556831"/>
                <a:gd name="connsiteX1" fmla="*/ 278416 w 278416"/>
                <a:gd name="connsiteY1" fmla="*/ 278416 h 556831"/>
                <a:gd name="connsiteX2" fmla="*/ 0 w 278416"/>
                <a:gd name="connsiteY2" fmla="*/ 556831 h 556831"/>
              </a:gdLst>
              <a:ahLst/>
              <a:cxnLst>
                <a:cxn ang="0">
                  <a:pos x="connsiteX0" y="connsiteY0"/>
                </a:cxn>
                <a:cxn ang="0">
                  <a:pos x="connsiteX1" y="connsiteY1"/>
                </a:cxn>
                <a:cxn ang="0">
                  <a:pos x="connsiteX2" y="connsiteY2"/>
                </a:cxn>
              </a:cxnLst>
              <a:rect l="l" t="t" r="r" b="b"/>
              <a:pathLst>
                <a:path w="278416" h="556831">
                  <a:moveTo>
                    <a:pt x="0" y="0"/>
                  </a:moveTo>
                  <a:lnTo>
                    <a:pt x="278416" y="278416"/>
                  </a:lnTo>
                  <a:lnTo>
                    <a:pt x="0" y="556831"/>
                  </a:lnTo>
                </a:path>
              </a:pathLst>
            </a:custGeom>
            <a:noFill/>
            <a:ln w="142875" cap="flat">
              <a:solidFill>
                <a:srgbClr val="E9D7A9"/>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42D93B8-1C9F-4A1A-A04B-B439DBB76415}"/>
                </a:ext>
              </a:extLst>
            </p:cNvPr>
            <p:cNvSpPr/>
            <p:nvPr/>
          </p:nvSpPr>
          <p:spPr>
            <a:xfrm>
              <a:off x="11219307" y="5970079"/>
              <a:ext cx="278415" cy="556831"/>
            </a:xfrm>
            <a:custGeom>
              <a:avLst/>
              <a:gdLst>
                <a:gd name="connsiteX0" fmla="*/ 278416 w 278415"/>
                <a:gd name="connsiteY0" fmla="*/ 0 h 556831"/>
                <a:gd name="connsiteX1" fmla="*/ 0 w 278415"/>
                <a:gd name="connsiteY1" fmla="*/ 278416 h 556831"/>
                <a:gd name="connsiteX2" fmla="*/ 278416 w 278415"/>
                <a:gd name="connsiteY2" fmla="*/ 556831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1"/>
                  </a:lnTo>
                </a:path>
              </a:pathLst>
            </a:custGeom>
            <a:noFill/>
            <a:ln w="142875" cap="flat">
              <a:solidFill>
                <a:srgbClr val="E9D7A9"/>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6B1A408-0B36-4553-BFB5-426D7744A595}"/>
                </a:ext>
              </a:extLst>
            </p:cNvPr>
            <p:cNvSpPr/>
            <p:nvPr/>
          </p:nvSpPr>
          <p:spPr>
            <a:xfrm>
              <a:off x="11497722" y="5970079"/>
              <a:ext cx="278415" cy="556831"/>
            </a:xfrm>
            <a:custGeom>
              <a:avLst/>
              <a:gdLst>
                <a:gd name="connsiteX0" fmla="*/ 278416 w 278415"/>
                <a:gd name="connsiteY0" fmla="*/ 0 h 556831"/>
                <a:gd name="connsiteX1" fmla="*/ 0 w 278415"/>
                <a:gd name="connsiteY1" fmla="*/ 278416 h 556831"/>
                <a:gd name="connsiteX2" fmla="*/ 278416 w 278415"/>
                <a:gd name="connsiteY2" fmla="*/ 556831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1"/>
                  </a:lnTo>
                </a:path>
              </a:pathLst>
            </a:custGeom>
            <a:noFill/>
            <a:ln w="142875" cap="flat">
              <a:solidFill>
                <a:srgbClr val="CC8229"/>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93CCD12-234C-45CC-B542-E6E246A8EAE3}"/>
                </a:ext>
              </a:extLst>
            </p:cNvPr>
            <p:cNvSpPr/>
            <p:nvPr/>
          </p:nvSpPr>
          <p:spPr>
            <a:xfrm>
              <a:off x="11776138" y="5970079"/>
              <a:ext cx="278415" cy="556831"/>
            </a:xfrm>
            <a:custGeom>
              <a:avLst/>
              <a:gdLst>
                <a:gd name="connsiteX0" fmla="*/ 278416 w 278415"/>
                <a:gd name="connsiteY0" fmla="*/ 0 h 556831"/>
                <a:gd name="connsiteX1" fmla="*/ 0 w 278415"/>
                <a:gd name="connsiteY1" fmla="*/ 278416 h 556831"/>
                <a:gd name="connsiteX2" fmla="*/ 278416 w 278415"/>
                <a:gd name="connsiteY2" fmla="*/ 556831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1"/>
                  </a:lnTo>
                </a:path>
              </a:pathLst>
            </a:custGeom>
            <a:noFill/>
            <a:ln w="142875" cap="flat">
              <a:solidFill>
                <a:srgbClr val="E9D7A9"/>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199F432-FB8A-4A82-97DF-8F61880BBE6A}"/>
                </a:ext>
              </a:extLst>
            </p:cNvPr>
            <p:cNvSpPr/>
            <p:nvPr/>
          </p:nvSpPr>
          <p:spPr>
            <a:xfrm rot="2700000">
              <a:off x="10459810" y="6121197"/>
              <a:ext cx="254219" cy="254219"/>
            </a:xfrm>
            <a:custGeom>
              <a:avLst/>
              <a:gdLst>
                <a:gd name="connsiteX0" fmla="*/ 0 w 254219"/>
                <a:gd name="connsiteY0" fmla="*/ 0 h 254219"/>
                <a:gd name="connsiteX1" fmla="*/ 254219 w 254219"/>
                <a:gd name="connsiteY1" fmla="*/ 0 h 254219"/>
                <a:gd name="connsiteX2" fmla="*/ 254219 w 254219"/>
                <a:gd name="connsiteY2" fmla="*/ 254220 h 254219"/>
                <a:gd name="connsiteX3" fmla="*/ 0 w 254219"/>
                <a:gd name="connsiteY3" fmla="*/ 254220 h 254219"/>
              </a:gdLst>
              <a:ahLst/>
              <a:cxnLst>
                <a:cxn ang="0">
                  <a:pos x="connsiteX0" y="connsiteY0"/>
                </a:cxn>
                <a:cxn ang="0">
                  <a:pos x="connsiteX1" y="connsiteY1"/>
                </a:cxn>
                <a:cxn ang="0">
                  <a:pos x="connsiteX2" y="connsiteY2"/>
                </a:cxn>
                <a:cxn ang="0">
                  <a:pos x="connsiteX3" y="connsiteY3"/>
                </a:cxn>
              </a:cxnLst>
              <a:rect l="l" t="t" r="r" b="b"/>
              <a:pathLst>
                <a:path w="254219" h="254219">
                  <a:moveTo>
                    <a:pt x="0" y="0"/>
                  </a:moveTo>
                  <a:lnTo>
                    <a:pt x="254219" y="0"/>
                  </a:lnTo>
                  <a:lnTo>
                    <a:pt x="254219" y="254220"/>
                  </a:lnTo>
                  <a:lnTo>
                    <a:pt x="0" y="254220"/>
                  </a:lnTo>
                  <a:close/>
                </a:path>
              </a:pathLst>
            </a:custGeom>
            <a:solidFill>
              <a:srgbClr val="B22D26"/>
            </a:solidFill>
            <a:ln w="9525" cap="flat">
              <a:noFill/>
              <a:prstDash val="solid"/>
              <a:miter/>
            </a:ln>
          </p:spPr>
          <p:txBody>
            <a:bodyPr rtlCol="0" anchor="ctr"/>
            <a:lstStyle/>
            <a:p>
              <a:endParaRPr lang="en-US"/>
            </a:p>
          </p:txBody>
        </p:sp>
      </p:grpSp>
      <p:grpSp>
        <p:nvGrpSpPr>
          <p:cNvPr id="44" name="Graphic 7">
            <a:extLst>
              <a:ext uri="{FF2B5EF4-FFF2-40B4-BE49-F238E27FC236}">
                <a16:creationId xmlns:a16="http://schemas.microsoft.com/office/drawing/2014/main" id="{B37D7808-315B-430B-BE74-C6FFE507337F}"/>
              </a:ext>
            </a:extLst>
          </p:cNvPr>
          <p:cNvGrpSpPr/>
          <p:nvPr userDrawn="1"/>
        </p:nvGrpSpPr>
        <p:grpSpPr>
          <a:xfrm>
            <a:off x="130492" y="83819"/>
            <a:ext cx="2954273" cy="1044702"/>
            <a:chOff x="130492" y="83819"/>
            <a:chExt cx="2954273" cy="1044702"/>
          </a:xfrm>
        </p:grpSpPr>
        <p:grpSp>
          <p:nvGrpSpPr>
            <p:cNvPr id="45" name="Graphic 7">
              <a:extLst>
                <a:ext uri="{FF2B5EF4-FFF2-40B4-BE49-F238E27FC236}">
                  <a16:creationId xmlns:a16="http://schemas.microsoft.com/office/drawing/2014/main" id="{6EE92860-A731-44F2-BC0E-275A77570830}"/>
                </a:ext>
              </a:extLst>
            </p:cNvPr>
            <p:cNvGrpSpPr/>
            <p:nvPr/>
          </p:nvGrpSpPr>
          <p:grpSpPr>
            <a:xfrm>
              <a:off x="734282" y="83819"/>
              <a:ext cx="1761743" cy="1044702"/>
              <a:chOff x="734282" y="83819"/>
              <a:chExt cx="1761743" cy="1044702"/>
            </a:xfrm>
            <a:noFill/>
          </p:grpSpPr>
          <p:sp>
            <p:nvSpPr>
              <p:cNvPr id="53" name="Freeform: Shape 52">
                <a:extLst>
                  <a:ext uri="{FF2B5EF4-FFF2-40B4-BE49-F238E27FC236}">
                    <a16:creationId xmlns:a16="http://schemas.microsoft.com/office/drawing/2014/main" id="{7FD16040-A555-403A-B1BB-8CCDBE059F92}"/>
                  </a:ext>
                </a:extLst>
              </p:cNvPr>
              <p:cNvSpPr/>
              <p:nvPr/>
            </p:nvSpPr>
            <p:spPr>
              <a:xfrm>
                <a:off x="734282" y="83819"/>
                <a:ext cx="1761743" cy="888396"/>
              </a:xfrm>
              <a:custGeom>
                <a:avLst/>
                <a:gdLst>
                  <a:gd name="connsiteX0" fmla="*/ 0 w 1761743"/>
                  <a:gd name="connsiteY0" fmla="*/ 0 h 888396"/>
                  <a:gd name="connsiteX1" fmla="*/ 888397 w 1761743"/>
                  <a:gd name="connsiteY1" fmla="*/ 888397 h 888396"/>
                  <a:gd name="connsiteX2" fmla="*/ 1761744 w 1761743"/>
                  <a:gd name="connsiteY2" fmla="*/ 15049 h 888396"/>
                </a:gdLst>
                <a:ahLst/>
                <a:cxnLst>
                  <a:cxn ang="0">
                    <a:pos x="connsiteX0" y="connsiteY0"/>
                  </a:cxn>
                  <a:cxn ang="0">
                    <a:pos x="connsiteX1" y="connsiteY1"/>
                  </a:cxn>
                  <a:cxn ang="0">
                    <a:pos x="connsiteX2" y="connsiteY2"/>
                  </a:cxn>
                </a:cxnLst>
                <a:rect l="l" t="t" r="r" b="b"/>
                <a:pathLst>
                  <a:path w="1761743" h="888396">
                    <a:moveTo>
                      <a:pt x="0" y="0"/>
                    </a:moveTo>
                    <a:lnTo>
                      <a:pt x="888397" y="888397"/>
                    </a:lnTo>
                    <a:lnTo>
                      <a:pt x="1761744" y="15049"/>
                    </a:lnTo>
                  </a:path>
                </a:pathLst>
              </a:custGeom>
              <a:noFill/>
              <a:ln w="142875" cap="flat">
                <a:solidFill>
                  <a:srgbClr val="CC8229"/>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27D6089-44B7-4F23-AA3E-E954EC5D8E26}"/>
                  </a:ext>
                </a:extLst>
              </p:cNvPr>
              <p:cNvSpPr/>
              <p:nvPr/>
            </p:nvSpPr>
            <p:spPr>
              <a:xfrm>
                <a:off x="734282" y="247649"/>
                <a:ext cx="1760410" cy="880872"/>
              </a:xfrm>
              <a:custGeom>
                <a:avLst/>
                <a:gdLst>
                  <a:gd name="connsiteX0" fmla="*/ 0 w 1760410"/>
                  <a:gd name="connsiteY0" fmla="*/ 879538 h 880872"/>
                  <a:gd name="connsiteX1" fmla="*/ 879538 w 1760410"/>
                  <a:gd name="connsiteY1" fmla="*/ 0 h 880872"/>
                  <a:gd name="connsiteX2" fmla="*/ 1760411 w 1760410"/>
                  <a:gd name="connsiteY2" fmla="*/ 880872 h 880872"/>
                </a:gdLst>
                <a:ahLst/>
                <a:cxnLst>
                  <a:cxn ang="0">
                    <a:pos x="connsiteX0" y="connsiteY0"/>
                  </a:cxn>
                  <a:cxn ang="0">
                    <a:pos x="connsiteX1" y="connsiteY1"/>
                  </a:cxn>
                  <a:cxn ang="0">
                    <a:pos x="connsiteX2" y="connsiteY2"/>
                  </a:cxn>
                </a:cxnLst>
                <a:rect l="l" t="t" r="r" b="b"/>
                <a:pathLst>
                  <a:path w="1760410" h="880872">
                    <a:moveTo>
                      <a:pt x="0" y="879538"/>
                    </a:moveTo>
                    <a:lnTo>
                      <a:pt x="879538" y="0"/>
                    </a:lnTo>
                    <a:lnTo>
                      <a:pt x="1760411" y="880872"/>
                    </a:lnTo>
                  </a:path>
                </a:pathLst>
              </a:custGeom>
              <a:noFill/>
              <a:ln w="142875" cap="flat">
                <a:solidFill>
                  <a:srgbClr val="CC8229"/>
                </a:solid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DA857C6F-22AD-43DD-8AE3-91E13BF4CB95}"/>
                </a:ext>
              </a:extLst>
            </p:cNvPr>
            <p:cNvSpPr/>
            <p:nvPr/>
          </p:nvSpPr>
          <p:spPr>
            <a:xfrm>
              <a:off x="687324" y="327754"/>
              <a:ext cx="278415" cy="556831"/>
            </a:xfrm>
            <a:custGeom>
              <a:avLst/>
              <a:gdLst>
                <a:gd name="connsiteX0" fmla="*/ 0 w 278415"/>
                <a:gd name="connsiteY0" fmla="*/ 0 h 556831"/>
                <a:gd name="connsiteX1" fmla="*/ 278416 w 278415"/>
                <a:gd name="connsiteY1" fmla="*/ 278416 h 556831"/>
                <a:gd name="connsiteX2" fmla="*/ 0 w 278415"/>
                <a:gd name="connsiteY2" fmla="*/ 556832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2"/>
                  </a:lnTo>
                </a:path>
              </a:pathLst>
            </a:custGeom>
            <a:noFill/>
            <a:ln w="142875" cap="flat">
              <a:solidFill>
                <a:srgbClr val="E9D7A9"/>
              </a:solid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9CDC07F-21D5-421C-A7D5-FA7B35B1D78D}"/>
                </a:ext>
              </a:extLst>
            </p:cNvPr>
            <p:cNvSpPr/>
            <p:nvPr/>
          </p:nvSpPr>
          <p:spPr>
            <a:xfrm>
              <a:off x="408908" y="327754"/>
              <a:ext cx="278415" cy="556831"/>
            </a:xfrm>
            <a:custGeom>
              <a:avLst/>
              <a:gdLst>
                <a:gd name="connsiteX0" fmla="*/ 0 w 278415"/>
                <a:gd name="connsiteY0" fmla="*/ 0 h 556831"/>
                <a:gd name="connsiteX1" fmla="*/ 278416 w 278415"/>
                <a:gd name="connsiteY1" fmla="*/ 278416 h 556831"/>
                <a:gd name="connsiteX2" fmla="*/ 0 w 278415"/>
                <a:gd name="connsiteY2" fmla="*/ 556832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2"/>
                  </a:lnTo>
                </a:path>
              </a:pathLst>
            </a:custGeom>
            <a:noFill/>
            <a:ln w="142875" cap="flat">
              <a:solidFill>
                <a:srgbClr val="CC8229"/>
              </a:solid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B9AD65B0-FD95-476E-9FB5-A0294BB66581}"/>
                </a:ext>
              </a:extLst>
            </p:cNvPr>
            <p:cNvSpPr/>
            <p:nvPr/>
          </p:nvSpPr>
          <p:spPr>
            <a:xfrm>
              <a:off x="130492" y="327754"/>
              <a:ext cx="278415" cy="556831"/>
            </a:xfrm>
            <a:custGeom>
              <a:avLst/>
              <a:gdLst>
                <a:gd name="connsiteX0" fmla="*/ 0 w 278415"/>
                <a:gd name="connsiteY0" fmla="*/ 0 h 556831"/>
                <a:gd name="connsiteX1" fmla="*/ 278416 w 278415"/>
                <a:gd name="connsiteY1" fmla="*/ 278416 h 556831"/>
                <a:gd name="connsiteX2" fmla="*/ 0 w 278415"/>
                <a:gd name="connsiteY2" fmla="*/ 556832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2"/>
                  </a:lnTo>
                </a:path>
              </a:pathLst>
            </a:custGeom>
            <a:noFill/>
            <a:ln w="142875" cap="flat">
              <a:solidFill>
                <a:srgbClr val="E9D7A9"/>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E64341EC-B82A-4D12-AF1D-7A242537E22B}"/>
                </a:ext>
              </a:extLst>
            </p:cNvPr>
            <p:cNvSpPr/>
            <p:nvPr/>
          </p:nvSpPr>
          <p:spPr>
            <a:xfrm>
              <a:off x="2249424" y="327754"/>
              <a:ext cx="278415" cy="556831"/>
            </a:xfrm>
            <a:custGeom>
              <a:avLst/>
              <a:gdLst>
                <a:gd name="connsiteX0" fmla="*/ 278416 w 278415"/>
                <a:gd name="connsiteY0" fmla="*/ 0 h 556831"/>
                <a:gd name="connsiteX1" fmla="*/ 0 w 278415"/>
                <a:gd name="connsiteY1" fmla="*/ 278416 h 556831"/>
                <a:gd name="connsiteX2" fmla="*/ 278416 w 278415"/>
                <a:gd name="connsiteY2" fmla="*/ 556832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2"/>
                  </a:lnTo>
                </a:path>
              </a:pathLst>
            </a:custGeom>
            <a:noFill/>
            <a:ln w="142875" cap="flat">
              <a:solidFill>
                <a:srgbClr val="E9D7A9"/>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CA3501BF-90C6-4CEB-A0FB-196B05C16638}"/>
                </a:ext>
              </a:extLst>
            </p:cNvPr>
            <p:cNvSpPr/>
            <p:nvPr/>
          </p:nvSpPr>
          <p:spPr>
            <a:xfrm>
              <a:off x="2527839" y="327754"/>
              <a:ext cx="278510" cy="556831"/>
            </a:xfrm>
            <a:custGeom>
              <a:avLst/>
              <a:gdLst>
                <a:gd name="connsiteX0" fmla="*/ 278511 w 278510"/>
                <a:gd name="connsiteY0" fmla="*/ 0 h 556831"/>
                <a:gd name="connsiteX1" fmla="*/ 0 w 278510"/>
                <a:gd name="connsiteY1" fmla="*/ 278416 h 556831"/>
                <a:gd name="connsiteX2" fmla="*/ 278511 w 278510"/>
                <a:gd name="connsiteY2" fmla="*/ 556832 h 556831"/>
              </a:gdLst>
              <a:ahLst/>
              <a:cxnLst>
                <a:cxn ang="0">
                  <a:pos x="connsiteX0" y="connsiteY0"/>
                </a:cxn>
                <a:cxn ang="0">
                  <a:pos x="connsiteX1" y="connsiteY1"/>
                </a:cxn>
                <a:cxn ang="0">
                  <a:pos x="connsiteX2" y="connsiteY2"/>
                </a:cxn>
              </a:cxnLst>
              <a:rect l="l" t="t" r="r" b="b"/>
              <a:pathLst>
                <a:path w="278510" h="556831">
                  <a:moveTo>
                    <a:pt x="278511" y="0"/>
                  </a:moveTo>
                  <a:lnTo>
                    <a:pt x="0" y="278416"/>
                  </a:lnTo>
                  <a:lnTo>
                    <a:pt x="278511" y="556832"/>
                  </a:lnTo>
                </a:path>
              </a:pathLst>
            </a:custGeom>
            <a:noFill/>
            <a:ln w="142875" cap="flat">
              <a:solidFill>
                <a:srgbClr val="CC8229"/>
              </a:solid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81F2EF99-DEDC-432D-9F32-4BD3FF1E1169}"/>
                </a:ext>
              </a:extLst>
            </p:cNvPr>
            <p:cNvSpPr/>
            <p:nvPr/>
          </p:nvSpPr>
          <p:spPr>
            <a:xfrm>
              <a:off x="2806350" y="327754"/>
              <a:ext cx="278415" cy="556831"/>
            </a:xfrm>
            <a:custGeom>
              <a:avLst/>
              <a:gdLst>
                <a:gd name="connsiteX0" fmla="*/ 278416 w 278415"/>
                <a:gd name="connsiteY0" fmla="*/ 0 h 556831"/>
                <a:gd name="connsiteX1" fmla="*/ 0 w 278415"/>
                <a:gd name="connsiteY1" fmla="*/ 278416 h 556831"/>
                <a:gd name="connsiteX2" fmla="*/ 278416 w 278415"/>
                <a:gd name="connsiteY2" fmla="*/ 556832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2"/>
                  </a:lnTo>
                </a:path>
              </a:pathLst>
            </a:custGeom>
            <a:noFill/>
            <a:ln w="142875" cap="flat">
              <a:solidFill>
                <a:srgbClr val="E9D7A9"/>
              </a:solid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0AF92CA-42A6-4C1D-87B1-C12F009775A8}"/>
                </a:ext>
              </a:extLst>
            </p:cNvPr>
            <p:cNvSpPr/>
            <p:nvPr/>
          </p:nvSpPr>
          <p:spPr>
            <a:xfrm rot="2700000">
              <a:off x="1490033" y="478987"/>
              <a:ext cx="254219" cy="254219"/>
            </a:xfrm>
            <a:custGeom>
              <a:avLst/>
              <a:gdLst>
                <a:gd name="connsiteX0" fmla="*/ 0 w 254219"/>
                <a:gd name="connsiteY0" fmla="*/ 0 h 254219"/>
                <a:gd name="connsiteX1" fmla="*/ 254220 w 254219"/>
                <a:gd name="connsiteY1" fmla="*/ 0 h 254219"/>
                <a:gd name="connsiteX2" fmla="*/ 254220 w 254219"/>
                <a:gd name="connsiteY2" fmla="*/ 254220 h 254219"/>
                <a:gd name="connsiteX3" fmla="*/ 0 w 254219"/>
                <a:gd name="connsiteY3" fmla="*/ 254220 h 254219"/>
              </a:gdLst>
              <a:ahLst/>
              <a:cxnLst>
                <a:cxn ang="0">
                  <a:pos x="connsiteX0" y="connsiteY0"/>
                </a:cxn>
                <a:cxn ang="0">
                  <a:pos x="connsiteX1" y="connsiteY1"/>
                </a:cxn>
                <a:cxn ang="0">
                  <a:pos x="connsiteX2" y="connsiteY2"/>
                </a:cxn>
                <a:cxn ang="0">
                  <a:pos x="connsiteX3" y="connsiteY3"/>
                </a:cxn>
              </a:cxnLst>
              <a:rect l="l" t="t" r="r" b="b"/>
              <a:pathLst>
                <a:path w="254219" h="254219">
                  <a:moveTo>
                    <a:pt x="0" y="0"/>
                  </a:moveTo>
                  <a:lnTo>
                    <a:pt x="254220" y="0"/>
                  </a:lnTo>
                  <a:lnTo>
                    <a:pt x="254220" y="254220"/>
                  </a:lnTo>
                  <a:lnTo>
                    <a:pt x="0" y="254220"/>
                  </a:lnTo>
                  <a:close/>
                </a:path>
              </a:pathLst>
            </a:custGeom>
            <a:solidFill>
              <a:srgbClr val="B22D26"/>
            </a:solid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94F80A54-3371-4EE8-987C-20957FD4FE32}"/>
              </a:ext>
            </a:extLst>
          </p:cNvPr>
          <p:cNvSpPr>
            <a:spLocks noGrp="1"/>
          </p:cNvSpPr>
          <p:nvPr>
            <p:ph type="title"/>
          </p:nvPr>
        </p:nvSpPr>
        <p:spPr>
          <a:xfrm>
            <a:off x="873458" y="682650"/>
            <a:ext cx="10515600" cy="1111248"/>
          </a:xfrm>
        </p:spPr>
        <p:txBody>
          <a:bodyPr>
            <a:normAutofit/>
          </a:bodyPr>
          <a:lstStyle>
            <a:lvl1pPr algn="ctr">
              <a:defRPr sz="4800">
                <a:solidFill>
                  <a:srgbClr val="FEC662"/>
                </a:solidFill>
                <a:latin typeface="Goudy Old Style" panose="02020502050305020303" pitchFamily="18"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8CED81F4-2368-4C15-8D63-A0EFA7C7F035}"/>
              </a:ext>
            </a:extLst>
          </p:cNvPr>
          <p:cNvSpPr>
            <a:spLocks noGrp="1"/>
          </p:cNvSpPr>
          <p:nvPr>
            <p:ph type="dt" sz="half" idx="10"/>
          </p:nvPr>
        </p:nvSpPr>
        <p:spPr/>
        <p:txBody>
          <a:bodyPr/>
          <a:lstStyle/>
          <a:p>
            <a:fld id="{FA2D7CFC-2AE0-411A-8EED-EB292834B5EB}" type="datetime1">
              <a:rPr lang="en-US" smtClean="0"/>
              <a:t>10/5/2022</a:t>
            </a:fld>
            <a:endParaRPr lang="en-US"/>
          </a:p>
        </p:txBody>
      </p:sp>
      <p:sp>
        <p:nvSpPr>
          <p:cNvPr id="5" name="Footer Placeholder 4">
            <a:extLst>
              <a:ext uri="{FF2B5EF4-FFF2-40B4-BE49-F238E27FC236}">
                <a16:creationId xmlns:a16="http://schemas.microsoft.com/office/drawing/2014/main" id="{B5FF1E59-691A-4FB9-B771-43D998795048}"/>
              </a:ext>
            </a:extLst>
          </p:cNvPr>
          <p:cNvSpPr>
            <a:spLocks noGrp="1"/>
          </p:cNvSpPr>
          <p:nvPr>
            <p:ph type="ftr" sz="quarter" idx="11"/>
          </p:nvPr>
        </p:nvSpPr>
        <p:spPr/>
        <p:txBody>
          <a:bodyPr/>
          <a:lstStyle/>
          <a:p>
            <a:r>
              <a:rPr lang="en-US"/>
              <a:t>Designed by PoweredTemplate.com</a:t>
            </a:r>
          </a:p>
        </p:txBody>
      </p:sp>
      <p:sp>
        <p:nvSpPr>
          <p:cNvPr id="6" name="Slide Number Placeholder 5">
            <a:extLst>
              <a:ext uri="{FF2B5EF4-FFF2-40B4-BE49-F238E27FC236}">
                <a16:creationId xmlns:a16="http://schemas.microsoft.com/office/drawing/2014/main" id="{AD49B999-D3CF-4FF3-8FFA-E4F03F81DCCE}"/>
              </a:ext>
            </a:extLst>
          </p:cNvPr>
          <p:cNvSpPr>
            <a:spLocks noGrp="1"/>
          </p:cNvSpPr>
          <p:nvPr>
            <p:ph type="sldNum" sz="quarter" idx="12"/>
          </p:nvPr>
        </p:nvSpPr>
        <p:spPr/>
        <p:txBody>
          <a:bodyPr/>
          <a:lstStyle/>
          <a:p>
            <a:fld id="{DEB10764-2E11-4E14-804F-19649829B695}" type="slidenum">
              <a:rPr lang="en-US" smtClean="0"/>
              <a:t>‹#›</a:t>
            </a:fld>
            <a:endParaRPr lang="en-US"/>
          </a:p>
        </p:txBody>
      </p:sp>
      <p:sp>
        <p:nvSpPr>
          <p:cNvPr id="55" name="Text Placeholder 2">
            <a:extLst>
              <a:ext uri="{FF2B5EF4-FFF2-40B4-BE49-F238E27FC236}">
                <a16:creationId xmlns:a16="http://schemas.microsoft.com/office/drawing/2014/main" id="{EC3AD476-27A1-43B6-BE1D-387016B0C2F2}"/>
              </a:ext>
            </a:extLst>
          </p:cNvPr>
          <p:cNvSpPr>
            <a:spLocks noGrp="1"/>
          </p:cNvSpPr>
          <p:nvPr>
            <p:ph type="body" idx="1"/>
          </p:nvPr>
        </p:nvSpPr>
        <p:spPr>
          <a:xfrm>
            <a:off x="490108" y="3277326"/>
            <a:ext cx="3382903" cy="582470"/>
          </a:xfrm>
        </p:spPr>
        <p:txBody>
          <a:bodyPr>
            <a:normAutofit/>
          </a:bodyPr>
          <a:lstStyle>
            <a:lvl1pPr marL="0" indent="0" algn="ct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6" name="Text Placeholder 3">
            <a:extLst>
              <a:ext uri="{FF2B5EF4-FFF2-40B4-BE49-F238E27FC236}">
                <a16:creationId xmlns:a16="http://schemas.microsoft.com/office/drawing/2014/main" id="{EB330603-63BE-4DBD-956B-364860AA24CD}"/>
              </a:ext>
            </a:extLst>
          </p:cNvPr>
          <p:cNvSpPr>
            <a:spLocks noGrp="1"/>
          </p:cNvSpPr>
          <p:nvPr>
            <p:ph type="body" sz="half" idx="2"/>
          </p:nvPr>
        </p:nvSpPr>
        <p:spPr>
          <a:xfrm>
            <a:off x="490108" y="4164054"/>
            <a:ext cx="3386631"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7" name="Text Placeholder 2">
            <a:extLst>
              <a:ext uri="{FF2B5EF4-FFF2-40B4-BE49-F238E27FC236}">
                <a16:creationId xmlns:a16="http://schemas.microsoft.com/office/drawing/2014/main" id="{AD447D10-B80C-4B37-9313-437C80B9D242}"/>
              </a:ext>
            </a:extLst>
          </p:cNvPr>
          <p:cNvSpPr>
            <a:spLocks noGrp="1"/>
          </p:cNvSpPr>
          <p:nvPr>
            <p:ph type="body" idx="13"/>
          </p:nvPr>
        </p:nvSpPr>
        <p:spPr>
          <a:xfrm>
            <a:off x="4439807" y="3277326"/>
            <a:ext cx="3382903" cy="582470"/>
          </a:xfrm>
        </p:spPr>
        <p:txBody>
          <a:bodyPr>
            <a:normAutofit/>
          </a:bodyPr>
          <a:lstStyle>
            <a:lvl1pPr marL="0" indent="0" algn="ct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8" name="Text Placeholder 3">
            <a:extLst>
              <a:ext uri="{FF2B5EF4-FFF2-40B4-BE49-F238E27FC236}">
                <a16:creationId xmlns:a16="http://schemas.microsoft.com/office/drawing/2014/main" id="{83034E32-5A8E-4F00-94CE-0D60984739FD}"/>
              </a:ext>
            </a:extLst>
          </p:cNvPr>
          <p:cNvSpPr>
            <a:spLocks noGrp="1"/>
          </p:cNvSpPr>
          <p:nvPr>
            <p:ph type="body" sz="half" idx="14"/>
          </p:nvPr>
        </p:nvSpPr>
        <p:spPr>
          <a:xfrm>
            <a:off x="4439807" y="4164054"/>
            <a:ext cx="3386631"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9" name="Text Placeholder 2">
            <a:extLst>
              <a:ext uri="{FF2B5EF4-FFF2-40B4-BE49-F238E27FC236}">
                <a16:creationId xmlns:a16="http://schemas.microsoft.com/office/drawing/2014/main" id="{4A7598D4-F91F-41A4-8FB5-70FEED48A82A}"/>
              </a:ext>
            </a:extLst>
          </p:cNvPr>
          <p:cNvSpPr>
            <a:spLocks noGrp="1"/>
          </p:cNvSpPr>
          <p:nvPr>
            <p:ph type="body" idx="15"/>
          </p:nvPr>
        </p:nvSpPr>
        <p:spPr>
          <a:xfrm>
            <a:off x="8389506" y="3277326"/>
            <a:ext cx="3382903" cy="582470"/>
          </a:xfrm>
        </p:spPr>
        <p:txBody>
          <a:bodyPr>
            <a:normAutofit/>
          </a:bodyPr>
          <a:lstStyle>
            <a:lvl1pPr marL="0" indent="0" algn="ct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0" name="Text Placeholder 3">
            <a:extLst>
              <a:ext uri="{FF2B5EF4-FFF2-40B4-BE49-F238E27FC236}">
                <a16:creationId xmlns:a16="http://schemas.microsoft.com/office/drawing/2014/main" id="{75A18CC2-FF7F-460C-8A28-B1C1FDDBB7A1}"/>
              </a:ext>
            </a:extLst>
          </p:cNvPr>
          <p:cNvSpPr>
            <a:spLocks noGrp="1"/>
          </p:cNvSpPr>
          <p:nvPr>
            <p:ph type="body" sz="half" idx="16"/>
          </p:nvPr>
        </p:nvSpPr>
        <p:spPr>
          <a:xfrm>
            <a:off x="8389506" y="4164054"/>
            <a:ext cx="3386631"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375471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Graphic 7">
            <a:extLst>
              <a:ext uri="{FF2B5EF4-FFF2-40B4-BE49-F238E27FC236}">
                <a16:creationId xmlns:a16="http://schemas.microsoft.com/office/drawing/2014/main" id="{56F0203F-2B36-467D-871C-C7FCF6141B1F}"/>
              </a:ext>
            </a:extLst>
          </p:cNvPr>
          <p:cNvSpPr/>
          <p:nvPr userDrawn="1"/>
        </p:nvSpPr>
        <p:spPr>
          <a:xfrm>
            <a:off x="0" y="368269"/>
            <a:ext cx="12192000" cy="355854"/>
          </a:xfrm>
          <a:custGeom>
            <a:avLst/>
            <a:gdLst>
              <a:gd name="connsiteX0" fmla="*/ 12192000 w 12192000"/>
              <a:gd name="connsiteY0" fmla="*/ 95 h 355854"/>
              <a:gd name="connsiteX1" fmla="*/ 342519 w 12192000"/>
              <a:gd name="connsiteY1" fmla="*/ 95 h 355854"/>
              <a:gd name="connsiteX2" fmla="*/ 175165 w 12192000"/>
              <a:gd name="connsiteY2" fmla="*/ 95 h 355854"/>
              <a:gd name="connsiteX3" fmla="*/ 18098 w 12192000"/>
              <a:gd name="connsiteY3" fmla="*/ 95 h 355854"/>
              <a:gd name="connsiteX4" fmla="*/ 18002 w 12192000"/>
              <a:gd name="connsiteY4" fmla="*/ 0 h 355854"/>
              <a:gd name="connsiteX5" fmla="*/ 18002 w 12192000"/>
              <a:gd name="connsiteY5" fmla="*/ 95 h 355854"/>
              <a:gd name="connsiteX6" fmla="*/ 0 w 12192000"/>
              <a:gd name="connsiteY6" fmla="*/ 95 h 355854"/>
              <a:gd name="connsiteX7" fmla="*/ 0 w 12192000"/>
              <a:gd name="connsiteY7" fmla="*/ 355854 h 355854"/>
              <a:gd name="connsiteX8" fmla="*/ 12192000 w 12192000"/>
              <a:gd name="connsiteY8" fmla="*/ 355854 h 355854"/>
              <a:gd name="connsiteX9" fmla="*/ 12192000 w 12192000"/>
              <a:gd name="connsiteY9" fmla="*/ 95 h 355854"/>
              <a:gd name="connsiteX10" fmla="*/ 12081224 w 12192000"/>
              <a:gd name="connsiteY10" fmla="*/ 70390 h 355854"/>
              <a:gd name="connsiteX11" fmla="*/ 12192000 w 12192000"/>
              <a:gd name="connsiteY11" fmla="*/ 70390 h 355854"/>
              <a:gd name="connsiteX12" fmla="*/ 12192000 w 12192000"/>
              <a:gd name="connsiteY12" fmla="*/ 131826 h 355854"/>
              <a:gd name="connsiteX13" fmla="*/ 12081224 w 12192000"/>
              <a:gd name="connsiteY13" fmla="*/ 252127 h 355854"/>
              <a:gd name="connsiteX14" fmla="*/ 11997499 w 12192000"/>
              <a:gd name="connsiteY14" fmla="*/ 161258 h 355854"/>
              <a:gd name="connsiteX15" fmla="*/ 11913775 w 12192000"/>
              <a:gd name="connsiteY15" fmla="*/ 70390 h 355854"/>
              <a:gd name="connsiteX16" fmla="*/ 12081224 w 12192000"/>
              <a:gd name="connsiteY16" fmla="*/ 70390 h 355854"/>
              <a:gd name="connsiteX17" fmla="*/ 0 w 12192000"/>
              <a:gd name="connsiteY17" fmla="*/ 285560 h 355854"/>
              <a:gd name="connsiteX18" fmla="*/ 0 w 12192000"/>
              <a:gd name="connsiteY18" fmla="*/ 123444 h 355854"/>
              <a:gd name="connsiteX19" fmla="*/ 18002 w 12192000"/>
              <a:gd name="connsiteY19" fmla="*/ 103823 h 355854"/>
              <a:gd name="connsiteX20" fmla="*/ 101727 w 12192000"/>
              <a:gd name="connsiteY20" fmla="*/ 194691 h 355854"/>
              <a:gd name="connsiteX21" fmla="*/ 185452 w 12192000"/>
              <a:gd name="connsiteY21" fmla="*/ 285560 h 355854"/>
              <a:gd name="connsiteX22" fmla="*/ 0 w 12192000"/>
              <a:gd name="connsiteY22" fmla="*/ 285560 h 355854"/>
              <a:gd name="connsiteX23" fmla="*/ 426244 w 12192000"/>
              <a:gd name="connsiteY23" fmla="*/ 161258 h 355854"/>
              <a:gd name="connsiteX24" fmla="*/ 342519 w 12192000"/>
              <a:gd name="connsiteY24" fmla="*/ 252127 h 355854"/>
              <a:gd name="connsiteX25" fmla="*/ 258794 w 12192000"/>
              <a:gd name="connsiteY25" fmla="*/ 161258 h 355854"/>
              <a:gd name="connsiteX26" fmla="*/ 175069 w 12192000"/>
              <a:gd name="connsiteY26" fmla="*/ 70390 h 355854"/>
              <a:gd name="connsiteX27" fmla="*/ 342424 w 12192000"/>
              <a:gd name="connsiteY27" fmla="*/ 70390 h 355854"/>
              <a:gd name="connsiteX28" fmla="*/ 509778 w 12192000"/>
              <a:gd name="connsiteY28" fmla="*/ 70390 h 355854"/>
              <a:gd name="connsiteX29" fmla="*/ 426244 w 12192000"/>
              <a:gd name="connsiteY29" fmla="*/ 161258 h 355854"/>
              <a:gd name="connsiteX30" fmla="*/ 670370 w 12192000"/>
              <a:gd name="connsiteY30" fmla="*/ 285560 h 355854"/>
              <a:gd name="connsiteX31" fmla="*/ 502920 w 12192000"/>
              <a:gd name="connsiteY31" fmla="*/ 285560 h 355854"/>
              <a:gd name="connsiteX32" fmla="*/ 586645 w 12192000"/>
              <a:gd name="connsiteY32" fmla="*/ 194691 h 355854"/>
              <a:gd name="connsiteX33" fmla="*/ 670370 w 12192000"/>
              <a:gd name="connsiteY33" fmla="*/ 103823 h 355854"/>
              <a:gd name="connsiteX34" fmla="*/ 754094 w 12192000"/>
              <a:gd name="connsiteY34" fmla="*/ 194691 h 355854"/>
              <a:gd name="connsiteX35" fmla="*/ 837819 w 12192000"/>
              <a:gd name="connsiteY35" fmla="*/ 285560 h 355854"/>
              <a:gd name="connsiteX36" fmla="*/ 670370 w 12192000"/>
              <a:gd name="connsiteY36" fmla="*/ 285560 h 355854"/>
              <a:gd name="connsiteX37" fmla="*/ 1081469 w 12192000"/>
              <a:gd name="connsiteY37" fmla="*/ 161258 h 355854"/>
              <a:gd name="connsiteX38" fmla="*/ 997744 w 12192000"/>
              <a:gd name="connsiteY38" fmla="*/ 252127 h 355854"/>
              <a:gd name="connsiteX39" fmla="*/ 914019 w 12192000"/>
              <a:gd name="connsiteY39" fmla="*/ 161258 h 355854"/>
              <a:gd name="connsiteX40" fmla="*/ 830294 w 12192000"/>
              <a:gd name="connsiteY40" fmla="*/ 70390 h 355854"/>
              <a:gd name="connsiteX41" fmla="*/ 997649 w 12192000"/>
              <a:gd name="connsiteY41" fmla="*/ 70390 h 355854"/>
              <a:gd name="connsiteX42" fmla="*/ 1165003 w 12192000"/>
              <a:gd name="connsiteY42" fmla="*/ 70390 h 355854"/>
              <a:gd name="connsiteX43" fmla="*/ 1081469 w 12192000"/>
              <a:gd name="connsiteY43" fmla="*/ 161258 h 355854"/>
              <a:gd name="connsiteX44" fmla="*/ 1325594 w 12192000"/>
              <a:gd name="connsiteY44" fmla="*/ 285560 h 355854"/>
              <a:gd name="connsiteX45" fmla="*/ 1158240 w 12192000"/>
              <a:gd name="connsiteY45" fmla="*/ 285560 h 355854"/>
              <a:gd name="connsiteX46" fmla="*/ 1241965 w 12192000"/>
              <a:gd name="connsiteY46" fmla="*/ 194691 h 355854"/>
              <a:gd name="connsiteX47" fmla="*/ 1325689 w 12192000"/>
              <a:gd name="connsiteY47" fmla="*/ 103823 h 355854"/>
              <a:gd name="connsiteX48" fmla="*/ 1409414 w 12192000"/>
              <a:gd name="connsiteY48" fmla="*/ 194691 h 355854"/>
              <a:gd name="connsiteX49" fmla="*/ 1493139 w 12192000"/>
              <a:gd name="connsiteY49" fmla="*/ 285560 h 355854"/>
              <a:gd name="connsiteX50" fmla="*/ 1325594 w 12192000"/>
              <a:gd name="connsiteY50" fmla="*/ 285560 h 355854"/>
              <a:gd name="connsiteX51" fmla="*/ 1722406 w 12192000"/>
              <a:gd name="connsiteY51" fmla="*/ 161258 h 355854"/>
              <a:gd name="connsiteX52" fmla="*/ 1638681 w 12192000"/>
              <a:gd name="connsiteY52" fmla="*/ 252127 h 355854"/>
              <a:gd name="connsiteX53" fmla="*/ 1554956 w 12192000"/>
              <a:gd name="connsiteY53" fmla="*/ 161258 h 355854"/>
              <a:gd name="connsiteX54" fmla="*/ 1471232 w 12192000"/>
              <a:gd name="connsiteY54" fmla="*/ 70390 h 355854"/>
              <a:gd name="connsiteX55" fmla="*/ 1638586 w 12192000"/>
              <a:gd name="connsiteY55" fmla="*/ 70390 h 355854"/>
              <a:gd name="connsiteX56" fmla="*/ 1805940 w 12192000"/>
              <a:gd name="connsiteY56" fmla="*/ 70390 h 355854"/>
              <a:gd name="connsiteX57" fmla="*/ 1722406 w 12192000"/>
              <a:gd name="connsiteY57" fmla="*/ 161258 h 355854"/>
              <a:gd name="connsiteX58" fmla="*/ 1966532 w 12192000"/>
              <a:gd name="connsiteY58" fmla="*/ 285560 h 355854"/>
              <a:gd name="connsiteX59" fmla="*/ 1799177 w 12192000"/>
              <a:gd name="connsiteY59" fmla="*/ 285560 h 355854"/>
              <a:gd name="connsiteX60" fmla="*/ 1882902 w 12192000"/>
              <a:gd name="connsiteY60" fmla="*/ 194691 h 355854"/>
              <a:gd name="connsiteX61" fmla="*/ 1966627 w 12192000"/>
              <a:gd name="connsiteY61" fmla="*/ 103823 h 355854"/>
              <a:gd name="connsiteX62" fmla="*/ 2050352 w 12192000"/>
              <a:gd name="connsiteY62" fmla="*/ 194691 h 355854"/>
              <a:gd name="connsiteX63" fmla="*/ 2134076 w 12192000"/>
              <a:gd name="connsiteY63" fmla="*/ 285560 h 355854"/>
              <a:gd name="connsiteX64" fmla="*/ 1966532 w 12192000"/>
              <a:gd name="connsiteY64" fmla="*/ 285560 h 355854"/>
              <a:gd name="connsiteX65" fmla="*/ 2377631 w 12192000"/>
              <a:gd name="connsiteY65" fmla="*/ 161258 h 355854"/>
              <a:gd name="connsiteX66" fmla="*/ 2293906 w 12192000"/>
              <a:gd name="connsiteY66" fmla="*/ 252127 h 355854"/>
              <a:gd name="connsiteX67" fmla="*/ 2210181 w 12192000"/>
              <a:gd name="connsiteY67" fmla="*/ 161258 h 355854"/>
              <a:gd name="connsiteX68" fmla="*/ 2126456 w 12192000"/>
              <a:gd name="connsiteY68" fmla="*/ 70390 h 355854"/>
              <a:gd name="connsiteX69" fmla="*/ 2293811 w 12192000"/>
              <a:gd name="connsiteY69" fmla="*/ 70390 h 355854"/>
              <a:gd name="connsiteX70" fmla="*/ 2461165 w 12192000"/>
              <a:gd name="connsiteY70" fmla="*/ 70390 h 355854"/>
              <a:gd name="connsiteX71" fmla="*/ 2377631 w 12192000"/>
              <a:gd name="connsiteY71" fmla="*/ 161258 h 355854"/>
              <a:gd name="connsiteX72" fmla="*/ 2621756 w 12192000"/>
              <a:gd name="connsiteY72" fmla="*/ 285560 h 355854"/>
              <a:gd name="connsiteX73" fmla="*/ 2454402 w 12192000"/>
              <a:gd name="connsiteY73" fmla="*/ 285560 h 355854"/>
              <a:gd name="connsiteX74" fmla="*/ 2538127 w 12192000"/>
              <a:gd name="connsiteY74" fmla="*/ 194691 h 355854"/>
              <a:gd name="connsiteX75" fmla="*/ 2621852 w 12192000"/>
              <a:gd name="connsiteY75" fmla="*/ 103823 h 355854"/>
              <a:gd name="connsiteX76" fmla="*/ 2705576 w 12192000"/>
              <a:gd name="connsiteY76" fmla="*/ 194691 h 355854"/>
              <a:gd name="connsiteX77" fmla="*/ 2789301 w 12192000"/>
              <a:gd name="connsiteY77" fmla="*/ 285560 h 355854"/>
              <a:gd name="connsiteX78" fmla="*/ 2621756 w 12192000"/>
              <a:gd name="connsiteY78" fmla="*/ 285560 h 355854"/>
              <a:gd name="connsiteX79" fmla="*/ 3031712 w 12192000"/>
              <a:gd name="connsiteY79" fmla="*/ 161258 h 355854"/>
              <a:gd name="connsiteX80" fmla="*/ 2947988 w 12192000"/>
              <a:gd name="connsiteY80" fmla="*/ 252127 h 355854"/>
              <a:gd name="connsiteX81" fmla="*/ 2864263 w 12192000"/>
              <a:gd name="connsiteY81" fmla="*/ 161258 h 355854"/>
              <a:gd name="connsiteX82" fmla="*/ 2780538 w 12192000"/>
              <a:gd name="connsiteY82" fmla="*/ 70390 h 355854"/>
              <a:gd name="connsiteX83" fmla="*/ 2947892 w 12192000"/>
              <a:gd name="connsiteY83" fmla="*/ 70390 h 355854"/>
              <a:gd name="connsiteX84" fmla="*/ 3115247 w 12192000"/>
              <a:gd name="connsiteY84" fmla="*/ 70390 h 355854"/>
              <a:gd name="connsiteX85" fmla="*/ 3031712 w 12192000"/>
              <a:gd name="connsiteY85" fmla="*/ 161258 h 355854"/>
              <a:gd name="connsiteX86" fmla="*/ 3275838 w 12192000"/>
              <a:gd name="connsiteY86" fmla="*/ 285560 h 355854"/>
              <a:gd name="connsiteX87" fmla="*/ 3108484 w 12192000"/>
              <a:gd name="connsiteY87" fmla="*/ 285560 h 355854"/>
              <a:gd name="connsiteX88" fmla="*/ 3192209 w 12192000"/>
              <a:gd name="connsiteY88" fmla="*/ 194691 h 355854"/>
              <a:gd name="connsiteX89" fmla="*/ 3275933 w 12192000"/>
              <a:gd name="connsiteY89" fmla="*/ 103823 h 355854"/>
              <a:gd name="connsiteX90" fmla="*/ 3359658 w 12192000"/>
              <a:gd name="connsiteY90" fmla="*/ 194691 h 355854"/>
              <a:gd name="connsiteX91" fmla="*/ 3443383 w 12192000"/>
              <a:gd name="connsiteY91" fmla="*/ 285560 h 355854"/>
              <a:gd name="connsiteX92" fmla="*/ 3275838 w 12192000"/>
              <a:gd name="connsiteY92" fmla="*/ 285560 h 355854"/>
              <a:gd name="connsiteX93" fmla="*/ 3686937 w 12192000"/>
              <a:gd name="connsiteY93" fmla="*/ 161258 h 355854"/>
              <a:gd name="connsiteX94" fmla="*/ 3603212 w 12192000"/>
              <a:gd name="connsiteY94" fmla="*/ 252127 h 355854"/>
              <a:gd name="connsiteX95" fmla="*/ 3519488 w 12192000"/>
              <a:gd name="connsiteY95" fmla="*/ 161258 h 355854"/>
              <a:gd name="connsiteX96" fmla="*/ 3435763 w 12192000"/>
              <a:gd name="connsiteY96" fmla="*/ 70390 h 355854"/>
              <a:gd name="connsiteX97" fmla="*/ 3603117 w 12192000"/>
              <a:gd name="connsiteY97" fmla="*/ 70390 h 355854"/>
              <a:gd name="connsiteX98" fmla="*/ 3770471 w 12192000"/>
              <a:gd name="connsiteY98" fmla="*/ 70390 h 355854"/>
              <a:gd name="connsiteX99" fmla="*/ 3686937 w 12192000"/>
              <a:gd name="connsiteY99" fmla="*/ 161258 h 355854"/>
              <a:gd name="connsiteX100" fmla="*/ 3931063 w 12192000"/>
              <a:gd name="connsiteY100" fmla="*/ 285560 h 355854"/>
              <a:gd name="connsiteX101" fmla="*/ 3763709 w 12192000"/>
              <a:gd name="connsiteY101" fmla="*/ 285560 h 355854"/>
              <a:gd name="connsiteX102" fmla="*/ 3847433 w 12192000"/>
              <a:gd name="connsiteY102" fmla="*/ 194691 h 355854"/>
              <a:gd name="connsiteX103" fmla="*/ 3931158 w 12192000"/>
              <a:gd name="connsiteY103" fmla="*/ 103823 h 355854"/>
              <a:gd name="connsiteX104" fmla="*/ 4014883 w 12192000"/>
              <a:gd name="connsiteY104" fmla="*/ 194691 h 355854"/>
              <a:gd name="connsiteX105" fmla="*/ 4098608 w 12192000"/>
              <a:gd name="connsiteY105" fmla="*/ 285560 h 355854"/>
              <a:gd name="connsiteX106" fmla="*/ 3931063 w 12192000"/>
              <a:gd name="connsiteY106" fmla="*/ 285560 h 355854"/>
              <a:gd name="connsiteX107" fmla="*/ 4337876 w 12192000"/>
              <a:gd name="connsiteY107" fmla="*/ 161258 h 355854"/>
              <a:gd name="connsiteX108" fmla="*/ 4254151 w 12192000"/>
              <a:gd name="connsiteY108" fmla="*/ 252127 h 355854"/>
              <a:gd name="connsiteX109" fmla="*/ 4170426 w 12192000"/>
              <a:gd name="connsiteY109" fmla="*/ 161258 h 355854"/>
              <a:gd name="connsiteX110" fmla="*/ 4086701 w 12192000"/>
              <a:gd name="connsiteY110" fmla="*/ 70390 h 355854"/>
              <a:gd name="connsiteX111" fmla="*/ 4254056 w 12192000"/>
              <a:gd name="connsiteY111" fmla="*/ 70390 h 355854"/>
              <a:gd name="connsiteX112" fmla="*/ 4421410 w 12192000"/>
              <a:gd name="connsiteY112" fmla="*/ 70390 h 355854"/>
              <a:gd name="connsiteX113" fmla="*/ 4337876 w 12192000"/>
              <a:gd name="connsiteY113" fmla="*/ 161258 h 355854"/>
              <a:gd name="connsiteX114" fmla="*/ 4581906 w 12192000"/>
              <a:gd name="connsiteY114" fmla="*/ 285560 h 355854"/>
              <a:gd name="connsiteX115" fmla="*/ 4414552 w 12192000"/>
              <a:gd name="connsiteY115" fmla="*/ 285560 h 355854"/>
              <a:gd name="connsiteX116" fmla="*/ 4498277 w 12192000"/>
              <a:gd name="connsiteY116" fmla="*/ 194691 h 355854"/>
              <a:gd name="connsiteX117" fmla="*/ 4582001 w 12192000"/>
              <a:gd name="connsiteY117" fmla="*/ 103823 h 355854"/>
              <a:gd name="connsiteX118" fmla="*/ 4665726 w 12192000"/>
              <a:gd name="connsiteY118" fmla="*/ 194691 h 355854"/>
              <a:gd name="connsiteX119" fmla="*/ 4749451 w 12192000"/>
              <a:gd name="connsiteY119" fmla="*/ 285560 h 355854"/>
              <a:gd name="connsiteX120" fmla="*/ 4581906 w 12192000"/>
              <a:gd name="connsiteY120" fmla="*/ 285560 h 355854"/>
              <a:gd name="connsiteX121" fmla="*/ 4993101 w 12192000"/>
              <a:gd name="connsiteY121" fmla="*/ 161258 h 355854"/>
              <a:gd name="connsiteX122" fmla="*/ 4909376 w 12192000"/>
              <a:gd name="connsiteY122" fmla="*/ 252127 h 355854"/>
              <a:gd name="connsiteX123" fmla="*/ 4825651 w 12192000"/>
              <a:gd name="connsiteY123" fmla="*/ 161258 h 355854"/>
              <a:gd name="connsiteX124" fmla="*/ 4741926 w 12192000"/>
              <a:gd name="connsiteY124" fmla="*/ 70390 h 355854"/>
              <a:gd name="connsiteX125" fmla="*/ 4909280 w 12192000"/>
              <a:gd name="connsiteY125" fmla="*/ 70390 h 355854"/>
              <a:gd name="connsiteX126" fmla="*/ 5076635 w 12192000"/>
              <a:gd name="connsiteY126" fmla="*/ 70390 h 355854"/>
              <a:gd name="connsiteX127" fmla="*/ 4993101 w 12192000"/>
              <a:gd name="connsiteY127" fmla="*/ 161258 h 355854"/>
              <a:gd name="connsiteX128" fmla="*/ 5237131 w 12192000"/>
              <a:gd name="connsiteY128" fmla="*/ 285560 h 355854"/>
              <a:gd name="connsiteX129" fmla="*/ 5069777 w 12192000"/>
              <a:gd name="connsiteY129" fmla="*/ 285560 h 355854"/>
              <a:gd name="connsiteX130" fmla="*/ 5153501 w 12192000"/>
              <a:gd name="connsiteY130" fmla="*/ 194691 h 355854"/>
              <a:gd name="connsiteX131" fmla="*/ 5237227 w 12192000"/>
              <a:gd name="connsiteY131" fmla="*/ 103823 h 355854"/>
              <a:gd name="connsiteX132" fmla="*/ 5320951 w 12192000"/>
              <a:gd name="connsiteY132" fmla="*/ 194691 h 355854"/>
              <a:gd name="connsiteX133" fmla="*/ 5404676 w 12192000"/>
              <a:gd name="connsiteY133" fmla="*/ 285560 h 355854"/>
              <a:gd name="connsiteX134" fmla="*/ 5237131 w 12192000"/>
              <a:gd name="connsiteY134" fmla="*/ 285560 h 355854"/>
              <a:gd name="connsiteX135" fmla="*/ 5633942 w 12192000"/>
              <a:gd name="connsiteY135" fmla="*/ 161258 h 355854"/>
              <a:gd name="connsiteX136" fmla="*/ 5550218 w 12192000"/>
              <a:gd name="connsiteY136" fmla="*/ 252127 h 355854"/>
              <a:gd name="connsiteX137" fmla="*/ 5466493 w 12192000"/>
              <a:gd name="connsiteY137" fmla="*/ 161258 h 355854"/>
              <a:gd name="connsiteX138" fmla="*/ 5382768 w 12192000"/>
              <a:gd name="connsiteY138" fmla="*/ 70390 h 355854"/>
              <a:gd name="connsiteX139" fmla="*/ 5550123 w 12192000"/>
              <a:gd name="connsiteY139" fmla="*/ 70390 h 355854"/>
              <a:gd name="connsiteX140" fmla="*/ 5717477 w 12192000"/>
              <a:gd name="connsiteY140" fmla="*/ 70390 h 355854"/>
              <a:gd name="connsiteX141" fmla="*/ 5633942 w 12192000"/>
              <a:gd name="connsiteY141" fmla="*/ 161258 h 355854"/>
              <a:gd name="connsiteX142" fmla="*/ 5878068 w 12192000"/>
              <a:gd name="connsiteY142" fmla="*/ 285560 h 355854"/>
              <a:gd name="connsiteX143" fmla="*/ 5710714 w 12192000"/>
              <a:gd name="connsiteY143" fmla="*/ 285560 h 355854"/>
              <a:gd name="connsiteX144" fmla="*/ 5794439 w 12192000"/>
              <a:gd name="connsiteY144" fmla="*/ 194691 h 355854"/>
              <a:gd name="connsiteX145" fmla="*/ 5878164 w 12192000"/>
              <a:gd name="connsiteY145" fmla="*/ 103823 h 355854"/>
              <a:gd name="connsiteX146" fmla="*/ 5961888 w 12192000"/>
              <a:gd name="connsiteY146" fmla="*/ 194691 h 355854"/>
              <a:gd name="connsiteX147" fmla="*/ 6045613 w 12192000"/>
              <a:gd name="connsiteY147" fmla="*/ 285560 h 355854"/>
              <a:gd name="connsiteX148" fmla="*/ 5878068 w 12192000"/>
              <a:gd name="connsiteY148" fmla="*/ 285560 h 355854"/>
              <a:gd name="connsiteX149" fmla="*/ 6289168 w 12192000"/>
              <a:gd name="connsiteY149" fmla="*/ 161258 h 355854"/>
              <a:gd name="connsiteX150" fmla="*/ 6205442 w 12192000"/>
              <a:gd name="connsiteY150" fmla="*/ 252127 h 355854"/>
              <a:gd name="connsiteX151" fmla="*/ 6121718 w 12192000"/>
              <a:gd name="connsiteY151" fmla="*/ 161258 h 355854"/>
              <a:gd name="connsiteX152" fmla="*/ 6037993 w 12192000"/>
              <a:gd name="connsiteY152" fmla="*/ 70390 h 355854"/>
              <a:gd name="connsiteX153" fmla="*/ 6205347 w 12192000"/>
              <a:gd name="connsiteY153" fmla="*/ 70390 h 355854"/>
              <a:gd name="connsiteX154" fmla="*/ 6372701 w 12192000"/>
              <a:gd name="connsiteY154" fmla="*/ 70390 h 355854"/>
              <a:gd name="connsiteX155" fmla="*/ 6289168 w 12192000"/>
              <a:gd name="connsiteY155" fmla="*/ 161258 h 355854"/>
              <a:gd name="connsiteX156" fmla="*/ 6533293 w 12192000"/>
              <a:gd name="connsiteY156" fmla="*/ 285560 h 355854"/>
              <a:gd name="connsiteX157" fmla="*/ 6365939 w 12192000"/>
              <a:gd name="connsiteY157" fmla="*/ 285560 h 355854"/>
              <a:gd name="connsiteX158" fmla="*/ 6449664 w 12192000"/>
              <a:gd name="connsiteY158" fmla="*/ 194691 h 355854"/>
              <a:gd name="connsiteX159" fmla="*/ 6533388 w 12192000"/>
              <a:gd name="connsiteY159" fmla="*/ 103823 h 355854"/>
              <a:gd name="connsiteX160" fmla="*/ 6617113 w 12192000"/>
              <a:gd name="connsiteY160" fmla="*/ 194691 h 355854"/>
              <a:gd name="connsiteX161" fmla="*/ 6700838 w 12192000"/>
              <a:gd name="connsiteY161" fmla="*/ 285560 h 355854"/>
              <a:gd name="connsiteX162" fmla="*/ 6533293 w 12192000"/>
              <a:gd name="connsiteY162" fmla="*/ 285560 h 355854"/>
              <a:gd name="connsiteX163" fmla="*/ 6943249 w 12192000"/>
              <a:gd name="connsiteY163" fmla="*/ 161258 h 355854"/>
              <a:gd name="connsiteX164" fmla="*/ 6859524 w 12192000"/>
              <a:gd name="connsiteY164" fmla="*/ 252127 h 355854"/>
              <a:gd name="connsiteX165" fmla="*/ 6775799 w 12192000"/>
              <a:gd name="connsiteY165" fmla="*/ 161258 h 355854"/>
              <a:gd name="connsiteX166" fmla="*/ 6692075 w 12192000"/>
              <a:gd name="connsiteY166" fmla="*/ 70390 h 355854"/>
              <a:gd name="connsiteX167" fmla="*/ 6859429 w 12192000"/>
              <a:gd name="connsiteY167" fmla="*/ 70390 h 355854"/>
              <a:gd name="connsiteX168" fmla="*/ 7026783 w 12192000"/>
              <a:gd name="connsiteY168" fmla="*/ 70390 h 355854"/>
              <a:gd name="connsiteX169" fmla="*/ 6943249 w 12192000"/>
              <a:gd name="connsiteY169" fmla="*/ 161258 h 355854"/>
              <a:gd name="connsiteX170" fmla="*/ 7187375 w 12192000"/>
              <a:gd name="connsiteY170" fmla="*/ 285560 h 355854"/>
              <a:gd name="connsiteX171" fmla="*/ 7020021 w 12192000"/>
              <a:gd name="connsiteY171" fmla="*/ 285560 h 355854"/>
              <a:gd name="connsiteX172" fmla="*/ 7103745 w 12192000"/>
              <a:gd name="connsiteY172" fmla="*/ 194691 h 355854"/>
              <a:gd name="connsiteX173" fmla="*/ 7187470 w 12192000"/>
              <a:gd name="connsiteY173" fmla="*/ 103823 h 355854"/>
              <a:gd name="connsiteX174" fmla="*/ 7271195 w 12192000"/>
              <a:gd name="connsiteY174" fmla="*/ 194691 h 355854"/>
              <a:gd name="connsiteX175" fmla="*/ 7354919 w 12192000"/>
              <a:gd name="connsiteY175" fmla="*/ 285560 h 355854"/>
              <a:gd name="connsiteX176" fmla="*/ 7187375 w 12192000"/>
              <a:gd name="connsiteY176" fmla="*/ 285560 h 355854"/>
              <a:gd name="connsiteX177" fmla="*/ 7598569 w 12192000"/>
              <a:gd name="connsiteY177" fmla="*/ 161258 h 355854"/>
              <a:gd name="connsiteX178" fmla="*/ 7514844 w 12192000"/>
              <a:gd name="connsiteY178" fmla="*/ 252127 h 355854"/>
              <a:gd name="connsiteX179" fmla="*/ 7431119 w 12192000"/>
              <a:gd name="connsiteY179" fmla="*/ 161258 h 355854"/>
              <a:gd name="connsiteX180" fmla="*/ 7347395 w 12192000"/>
              <a:gd name="connsiteY180" fmla="*/ 70390 h 355854"/>
              <a:gd name="connsiteX181" fmla="*/ 7514749 w 12192000"/>
              <a:gd name="connsiteY181" fmla="*/ 70390 h 355854"/>
              <a:gd name="connsiteX182" fmla="*/ 7682103 w 12192000"/>
              <a:gd name="connsiteY182" fmla="*/ 70390 h 355854"/>
              <a:gd name="connsiteX183" fmla="*/ 7598569 w 12192000"/>
              <a:gd name="connsiteY183" fmla="*/ 161258 h 355854"/>
              <a:gd name="connsiteX184" fmla="*/ 7842599 w 12192000"/>
              <a:gd name="connsiteY184" fmla="*/ 285560 h 355854"/>
              <a:gd name="connsiteX185" fmla="*/ 7675245 w 12192000"/>
              <a:gd name="connsiteY185" fmla="*/ 285560 h 355854"/>
              <a:gd name="connsiteX186" fmla="*/ 7758970 w 12192000"/>
              <a:gd name="connsiteY186" fmla="*/ 194691 h 355854"/>
              <a:gd name="connsiteX187" fmla="*/ 7842695 w 12192000"/>
              <a:gd name="connsiteY187" fmla="*/ 103823 h 355854"/>
              <a:gd name="connsiteX188" fmla="*/ 7926419 w 12192000"/>
              <a:gd name="connsiteY188" fmla="*/ 194691 h 355854"/>
              <a:gd name="connsiteX189" fmla="*/ 8010144 w 12192000"/>
              <a:gd name="connsiteY189" fmla="*/ 285560 h 355854"/>
              <a:gd name="connsiteX190" fmla="*/ 7842599 w 12192000"/>
              <a:gd name="connsiteY190" fmla="*/ 285560 h 355854"/>
              <a:gd name="connsiteX191" fmla="*/ 8251127 w 12192000"/>
              <a:gd name="connsiteY191" fmla="*/ 161258 h 355854"/>
              <a:gd name="connsiteX192" fmla="*/ 8167402 w 12192000"/>
              <a:gd name="connsiteY192" fmla="*/ 252127 h 355854"/>
              <a:gd name="connsiteX193" fmla="*/ 8083677 w 12192000"/>
              <a:gd name="connsiteY193" fmla="*/ 161258 h 355854"/>
              <a:gd name="connsiteX194" fmla="*/ 7999953 w 12192000"/>
              <a:gd name="connsiteY194" fmla="*/ 70390 h 355854"/>
              <a:gd name="connsiteX195" fmla="*/ 8167307 w 12192000"/>
              <a:gd name="connsiteY195" fmla="*/ 70390 h 355854"/>
              <a:gd name="connsiteX196" fmla="*/ 8334661 w 12192000"/>
              <a:gd name="connsiteY196" fmla="*/ 70390 h 355854"/>
              <a:gd name="connsiteX197" fmla="*/ 8251127 w 12192000"/>
              <a:gd name="connsiteY197" fmla="*/ 161258 h 355854"/>
              <a:gd name="connsiteX198" fmla="*/ 8495252 w 12192000"/>
              <a:gd name="connsiteY198" fmla="*/ 285560 h 355854"/>
              <a:gd name="connsiteX199" fmla="*/ 8327898 w 12192000"/>
              <a:gd name="connsiteY199" fmla="*/ 285560 h 355854"/>
              <a:gd name="connsiteX200" fmla="*/ 8411623 w 12192000"/>
              <a:gd name="connsiteY200" fmla="*/ 194691 h 355854"/>
              <a:gd name="connsiteX201" fmla="*/ 8495348 w 12192000"/>
              <a:gd name="connsiteY201" fmla="*/ 103823 h 355854"/>
              <a:gd name="connsiteX202" fmla="*/ 8579072 w 12192000"/>
              <a:gd name="connsiteY202" fmla="*/ 194691 h 355854"/>
              <a:gd name="connsiteX203" fmla="*/ 8662797 w 12192000"/>
              <a:gd name="connsiteY203" fmla="*/ 285560 h 355854"/>
              <a:gd name="connsiteX204" fmla="*/ 8495252 w 12192000"/>
              <a:gd name="connsiteY204" fmla="*/ 285560 h 355854"/>
              <a:gd name="connsiteX205" fmla="*/ 8906351 w 12192000"/>
              <a:gd name="connsiteY205" fmla="*/ 161258 h 355854"/>
              <a:gd name="connsiteX206" fmla="*/ 8822627 w 12192000"/>
              <a:gd name="connsiteY206" fmla="*/ 252127 h 355854"/>
              <a:gd name="connsiteX207" fmla="*/ 8738901 w 12192000"/>
              <a:gd name="connsiteY207" fmla="*/ 161258 h 355854"/>
              <a:gd name="connsiteX208" fmla="*/ 8655177 w 12192000"/>
              <a:gd name="connsiteY208" fmla="*/ 70390 h 355854"/>
              <a:gd name="connsiteX209" fmla="*/ 8822531 w 12192000"/>
              <a:gd name="connsiteY209" fmla="*/ 70390 h 355854"/>
              <a:gd name="connsiteX210" fmla="*/ 8989886 w 12192000"/>
              <a:gd name="connsiteY210" fmla="*/ 70390 h 355854"/>
              <a:gd name="connsiteX211" fmla="*/ 8906351 w 12192000"/>
              <a:gd name="connsiteY211" fmla="*/ 161258 h 355854"/>
              <a:gd name="connsiteX212" fmla="*/ 9150477 w 12192000"/>
              <a:gd name="connsiteY212" fmla="*/ 285560 h 355854"/>
              <a:gd name="connsiteX213" fmla="*/ 8983123 w 12192000"/>
              <a:gd name="connsiteY213" fmla="*/ 285560 h 355854"/>
              <a:gd name="connsiteX214" fmla="*/ 9066848 w 12192000"/>
              <a:gd name="connsiteY214" fmla="*/ 194691 h 355854"/>
              <a:gd name="connsiteX215" fmla="*/ 9150572 w 12192000"/>
              <a:gd name="connsiteY215" fmla="*/ 103823 h 355854"/>
              <a:gd name="connsiteX216" fmla="*/ 9234297 w 12192000"/>
              <a:gd name="connsiteY216" fmla="*/ 194691 h 355854"/>
              <a:gd name="connsiteX217" fmla="*/ 9318022 w 12192000"/>
              <a:gd name="connsiteY217" fmla="*/ 285560 h 355854"/>
              <a:gd name="connsiteX218" fmla="*/ 9150477 w 12192000"/>
              <a:gd name="connsiteY218" fmla="*/ 285560 h 355854"/>
              <a:gd name="connsiteX219" fmla="*/ 9547289 w 12192000"/>
              <a:gd name="connsiteY219" fmla="*/ 161258 h 355854"/>
              <a:gd name="connsiteX220" fmla="*/ 9463564 w 12192000"/>
              <a:gd name="connsiteY220" fmla="*/ 252127 h 355854"/>
              <a:gd name="connsiteX221" fmla="*/ 9379839 w 12192000"/>
              <a:gd name="connsiteY221" fmla="*/ 161258 h 355854"/>
              <a:gd name="connsiteX222" fmla="*/ 9296114 w 12192000"/>
              <a:gd name="connsiteY222" fmla="*/ 70390 h 355854"/>
              <a:gd name="connsiteX223" fmla="*/ 9463468 w 12192000"/>
              <a:gd name="connsiteY223" fmla="*/ 70390 h 355854"/>
              <a:gd name="connsiteX224" fmla="*/ 9630823 w 12192000"/>
              <a:gd name="connsiteY224" fmla="*/ 70390 h 355854"/>
              <a:gd name="connsiteX225" fmla="*/ 9547289 w 12192000"/>
              <a:gd name="connsiteY225" fmla="*/ 161258 h 355854"/>
              <a:gd name="connsiteX226" fmla="*/ 9791319 w 12192000"/>
              <a:gd name="connsiteY226" fmla="*/ 285560 h 355854"/>
              <a:gd name="connsiteX227" fmla="*/ 9623965 w 12192000"/>
              <a:gd name="connsiteY227" fmla="*/ 285560 h 355854"/>
              <a:gd name="connsiteX228" fmla="*/ 9707689 w 12192000"/>
              <a:gd name="connsiteY228" fmla="*/ 194691 h 355854"/>
              <a:gd name="connsiteX229" fmla="*/ 9791414 w 12192000"/>
              <a:gd name="connsiteY229" fmla="*/ 103823 h 355854"/>
              <a:gd name="connsiteX230" fmla="*/ 9875139 w 12192000"/>
              <a:gd name="connsiteY230" fmla="*/ 194691 h 355854"/>
              <a:gd name="connsiteX231" fmla="*/ 9958864 w 12192000"/>
              <a:gd name="connsiteY231" fmla="*/ 285560 h 355854"/>
              <a:gd name="connsiteX232" fmla="*/ 9791319 w 12192000"/>
              <a:gd name="connsiteY232" fmla="*/ 285560 h 355854"/>
              <a:gd name="connsiteX233" fmla="*/ 10202513 w 12192000"/>
              <a:gd name="connsiteY233" fmla="*/ 161258 h 355854"/>
              <a:gd name="connsiteX234" fmla="*/ 10118788 w 12192000"/>
              <a:gd name="connsiteY234" fmla="*/ 252127 h 355854"/>
              <a:gd name="connsiteX235" fmla="*/ 10035064 w 12192000"/>
              <a:gd name="connsiteY235" fmla="*/ 161258 h 355854"/>
              <a:gd name="connsiteX236" fmla="*/ 9951339 w 12192000"/>
              <a:gd name="connsiteY236" fmla="*/ 70390 h 355854"/>
              <a:gd name="connsiteX237" fmla="*/ 10118693 w 12192000"/>
              <a:gd name="connsiteY237" fmla="*/ 70390 h 355854"/>
              <a:gd name="connsiteX238" fmla="*/ 10286048 w 12192000"/>
              <a:gd name="connsiteY238" fmla="*/ 70390 h 355854"/>
              <a:gd name="connsiteX239" fmla="*/ 10202513 w 12192000"/>
              <a:gd name="connsiteY239" fmla="*/ 161258 h 355854"/>
              <a:gd name="connsiteX240" fmla="*/ 10446639 w 12192000"/>
              <a:gd name="connsiteY240" fmla="*/ 285560 h 355854"/>
              <a:gd name="connsiteX241" fmla="*/ 10279284 w 12192000"/>
              <a:gd name="connsiteY241" fmla="*/ 285560 h 355854"/>
              <a:gd name="connsiteX242" fmla="*/ 10363009 w 12192000"/>
              <a:gd name="connsiteY242" fmla="*/ 194691 h 355854"/>
              <a:gd name="connsiteX243" fmla="*/ 10446734 w 12192000"/>
              <a:gd name="connsiteY243" fmla="*/ 103823 h 355854"/>
              <a:gd name="connsiteX244" fmla="*/ 10530460 w 12192000"/>
              <a:gd name="connsiteY244" fmla="*/ 194691 h 355854"/>
              <a:gd name="connsiteX245" fmla="*/ 10614184 w 12192000"/>
              <a:gd name="connsiteY245" fmla="*/ 285560 h 355854"/>
              <a:gd name="connsiteX246" fmla="*/ 10446639 w 12192000"/>
              <a:gd name="connsiteY246" fmla="*/ 285560 h 355854"/>
              <a:gd name="connsiteX247" fmla="*/ 10856595 w 12192000"/>
              <a:gd name="connsiteY247" fmla="*/ 161258 h 355854"/>
              <a:gd name="connsiteX248" fmla="*/ 10772870 w 12192000"/>
              <a:gd name="connsiteY248" fmla="*/ 252127 h 355854"/>
              <a:gd name="connsiteX249" fmla="*/ 10689145 w 12192000"/>
              <a:gd name="connsiteY249" fmla="*/ 161258 h 355854"/>
              <a:gd name="connsiteX250" fmla="*/ 10605421 w 12192000"/>
              <a:gd name="connsiteY250" fmla="*/ 70390 h 355854"/>
              <a:gd name="connsiteX251" fmla="*/ 10772775 w 12192000"/>
              <a:gd name="connsiteY251" fmla="*/ 70390 h 355854"/>
              <a:gd name="connsiteX252" fmla="*/ 10940129 w 12192000"/>
              <a:gd name="connsiteY252" fmla="*/ 70390 h 355854"/>
              <a:gd name="connsiteX253" fmla="*/ 10856595 w 12192000"/>
              <a:gd name="connsiteY253" fmla="*/ 161258 h 355854"/>
              <a:gd name="connsiteX254" fmla="*/ 11100721 w 12192000"/>
              <a:gd name="connsiteY254" fmla="*/ 285560 h 355854"/>
              <a:gd name="connsiteX255" fmla="*/ 10933366 w 12192000"/>
              <a:gd name="connsiteY255" fmla="*/ 285560 h 355854"/>
              <a:gd name="connsiteX256" fmla="*/ 11017091 w 12192000"/>
              <a:gd name="connsiteY256" fmla="*/ 194691 h 355854"/>
              <a:gd name="connsiteX257" fmla="*/ 11100815 w 12192000"/>
              <a:gd name="connsiteY257" fmla="*/ 103823 h 355854"/>
              <a:gd name="connsiteX258" fmla="*/ 11184541 w 12192000"/>
              <a:gd name="connsiteY258" fmla="*/ 194691 h 355854"/>
              <a:gd name="connsiteX259" fmla="*/ 11268266 w 12192000"/>
              <a:gd name="connsiteY259" fmla="*/ 285560 h 355854"/>
              <a:gd name="connsiteX260" fmla="*/ 11100721 w 12192000"/>
              <a:gd name="connsiteY260" fmla="*/ 285560 h 355854"/>
              <a:gd name="connsiteX261" fmla="*/ 11511819 w 12192000"/>
              <a:gd name="connsiteY261" fmla="*/ 161258 h 355854"/>
              <a:gd name="connsiteX262" fmla="*/ 11428095 w 12192000"/>
              <a:gd name="connsiteY262" fmla="*/ 252127 h 355854"/>
              <a:gd name="connsiteX263" fmla="*/ 11344370 w 12192000"/>
              <a:gd name="connsiteY263" fmla="*/ 161258 h 355854"/>
              <a:gd name="connsiteX264" fmla="*/ 11260645 w 12192000"/>
              <a:gd name="connsiteY264" fmla="*/ 70390 h 355854"/>
              <a:gd name="connsiteX265" fmla="*/ 11428000 w 12192000"/>
              <a:gd name="connsiteY265" fmla="*/ 70390 h 355854"/>
              <a:gd name="connsiteX266" fmla="*/ 11595354 w 12192000"/>
              <a:gd name="connsiteY266" fmla="*/ 70390 h 355854"/>
              <a:gd name="connsiteX267" fmla="*/ 11511819 w 12192000"/>
              <a:gd name="connsiteY267" fmla="*/ 161258 h 355854"/>
              <a:gd name="connsiteX268" fmla="*/ 11755945 w 12192000"/>
              <a:gd name="connsiteY268" fmla="*/ 285560 h 355854"/>
              <a:gd name="connsiteX269" fmla="*/ 11588591 w 12192000"/>
              <a:gd name="connsiteY269" fmla="*/ 285560 h 355854"/>
              <a:gd name="connsiteX270" fmla="*/ 11672315 w 12192000"/>
              <a:gd name="connsiteY270" fmla="*/ 194691 h 355854"/>
              <a:gd name="connsiteX271" fmla="*/ 11756041 w 12192000"/>
              <a:gd name="connsiteY271" fmla="*/ 103823 h 355854"/>
              <a:gd name="connsiteX272" fmla="*/ 11839766 w 12192000"/>
              <a:gd name="connsiteY272" fmla="*/ 194691 h 355854"/>
              <a:gd name="connsiteX273" fmla="*/ 11923491 w 12192000"/>
              <a:gd name="connsiteY273" fmla="*/ 285560 h 355854"/>
              <a:gd name="connsiteX274" fmla="*/ 11755945 w 12192000"/>
              <a:gd name="connsiteY274" fmla="*/ 28556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2192000" h="355854">
                <a:moveTo>
                  <a:pt x="12192000" y="95"/>
                </a:moveTo>
                <a:lnTo>
                  <a:pt x="342519" y="95"/>
                </a:lnTo>
                <a:lnTo>
                  <a:pt x="175165" y="95"/>
                </a:lnTo>
                <a:lnTo>
                  <a:pt x="18098" y="95"/>
                </a:lnTo>
                <a:lnTo>
                  <a:pt x="18002" y="0"/>
                </a:lnTo>
                <a:lnTo>
                  <a:pt x="18002" y="95"/>
                </a:lnTo>
                <a:lnTo>
                  <a:pt x="0" y="95"/>
                </a:lnTo>
                <a:lnTo>
                  <a:pt x="0" y="355854"/>
                </a:lnTo>
                <a:lnTo>
                  <a:pt x="12192000" y="355854"/>
                </a:lnTo>
                <a:lnTo>
                  <a:pt x="12192000" y="95"/>
                </a:lnTo>
                <a:close/>
                <a:moveTo>
                  <a:pt x="12081224" y="70390"/>
                </a:moveTo>
                <a:lnTo>
                  <a:pt x="12192000" y="70390"/>
                </a:lnTo>
                <a:lnTo>
                  <a:pt x="12192000" y="131826"/>
                </a:lnTo>
                <a:lnTo>
                  <a:pt x="12081224" y="252127"/>
                </a:lnTo>
                <a:lnTo>
                  <a:pt x="11997499" y="161258"/>
                </a:lnTo>
                <a:lnTo>
                  <a:pt x="11913775" y="70390"/>
                </a:lnTo>
                <a:lnTo>
                  <a:pt x="12081224" y="70390"/>
                </a:lnTo>
                <a:close/>
                <a:moveTo>
                  <a:pt x="0" y="285560"/>
                </a:moveTo>
                <a:lnTo>
                  <a:pt x="0" y="123444"/>
                </a:lnTo>
                <a:lnTo>
                  <a:pt x="18002" y="103823"/>
                </a:lnTo>
                <a:lnTo>
                  <a:pt x="101727" y="194691"/>
                </a:lnTo>
                <a:lnTo>
                  <a:pt x="185452" y="285560"/>
                </a:lnTo>
                <a:lnTo>
                  <a:pt x="0" y="285560"/>
                </a:lnTo>
                <a:close/>
                <a:moveTo>
                  <a:pt x="426244" y="161258"/>
                </a:moveTo>
                <a:lnTo>
                  <a:pt x="342519" y="252127"/>
                </a:lnTo>
                <a:lnTo>
                  <a:pt x="258794" y="161258"/>
                </a:lnTo>
                <a:lnTo>
                  <a:pt x="175069" y="70390"/>
                </a:lnTo>
                <a:lnTo>
                  <a:pt x="342424" y="70390"/>
                </a:lnTo>
                <a:lnTo>
                  <a:pt x="509778" y="70390"/>
                </a:lnTo>
                <a:lnTo>
                  <a:pt x="426244" y="161258"/>
                </a:lnTo>
                <a:close/>
                <a:moveTo>
                  <a:pt x="670370" y="285560"/>
                </a:moveTo>
                <a:lnTo>
                  <a:pt x="502920" y="285560"/>
                </a:lnTo>
                <a:lnTo>
                  <a:pt x="586645" y="194691"/>
                </a:lnTo>
                <a:lnTo>
                  <a:pt x="670370" y="103823"/>
                </a:lnTo>
                <a:lnTo>
                  <a:pt x="754094" y="194691"/>
                </a:lnTo>
                <a:lnTo>
                  <a:pt x="837819" y="285560"/>
                </a:lnTo>
                <a:lnTo>
                  <a:pt x="670370" y="285560"/>
                </a:lnTo>
                <a:close/>
                <a:moveTo>
                  <a:pt x="1081469" y="161258"/>
                </a:moveTo>
                <a:lnTo>
                  <a:pt x="997744" y="252127"/>
                </a:lnTo>
                <a:lnTo>
                  <a:pt x="914019" y="161258"/>
                </a:lnTo>
                <a:lnTo>
                  <a:pt x="830294" y="70390"/>
                </a:lnTo>
                <a:lnTo>
                  <a:pt x="997649" y="70390"/>
                </a:lnTo>
                <a:lnTo>
                  <a:pt x="1165003" y="70390"/>
                </a:lnTo>
                <a:lnTo>
                  <a:pt x="1081469" y="161258"/>
                </a:lnTo>
                <a:close/>
                <a:moveTo>
                  <a:pt x="1325594" y="285560"/>
                </a:moveTo>
                <a:lnTo>
                  <a:pt x="1158240" y="285560"/>
                </a:lnTo>
                <a:lnTo>
                  <a:pt x="1241965" y="194691"/>
                </a:lnTo>
                <a:lnTo>
                  <a:pt x="1325689" y="103823"/>
                </a:lnTo>
                <a:lnTo>
                  <a:pt x="1409414" y="194691"/>
                </a:lnTo>
                <a:lnTo>
                  <a:pt x="1493139" y="285560"/>
                </a:lnTo>
                <a:lnTo>
                  <a:pt x="1325594" y="285560"/>
                </a:lnTo>
                <a:close/>
                <a:moveTo>
                  <a:pt x="1722406" y="161258"/>
                </a:moveTo>
                <a:lnTo>
                  <a:pt x="1638681" y="252127"/>
                </a:lnTo>
                <a:lnTo>
                  <a:pt x="1554956" y="161258"/>
                </a:lnTo>
                <a:lnTo>
                  <a:pt x="1471232" y="70390"/>
                </a:lnTo>
                <a:lnTo>
                  <a:pt x="1638586" y="70390"/>
                </a:lnTo>
                <a:lnTo>
                  <a:pt x="1805940" y="70390"/>
                </a:lnTo>
                <a:lnTo>
                  <a:pt x="1722406" y="161258"/>
                </a:lnTo>
                <a:close/>
                <a:moveTo>
                  <a:pt x="1966532" y="285560"/>
                </a:moveTo>
                <a:lnTo>
                  <a:pt x="1799177" y="285560"/>
                </a:lnTo>
                <a:lnTo>
                  <a:pt x="1882902" y="194691"/>
                </a:lnTo>
                <a:lnTo>
                  <a:pt x="1966627" y="103823"/>
                </a:lnTo>
                <a:lnTo>
                  <a:pt x="2050352" y="194691"/>
                </a:lnTo>
                <a:lnTo>
                  <a:pt x="2134076" y="285560"/>
                </a:lnTo>
                <a:lnTo>
                  <a:pt x="1966532" y="285560"/>
                </a:lnTo>
                <a:close/>
                <a:moveTo>
                  <a:pt x="2377631" y="161258"/>
                </a:moveTo>
                <a:lnTo>
                  <a:pt x="2293906" y="252127"/>
                </a:lnTo>
                <a:lnTo>
                  <a:pt x="2210181" y="161258"/>
                </a:lnTo>
                <a:lnTo>
                  <a:pt x="2126456" y="70390"/>
                </a:lnTo>
                <a:lnTo>
                  <a:pt x="2293811" y="70390"/>
                </a:lnTo>
                <a:lnTo>
                  <a:pt x="2461165" y="70390"/>
                </a:lnTo>
                <a:lnTo>
                  <a:pt x="2377631" y="161258"/>
                </a:lnTo>
                <a:close/>
                <a:moveTo>
                  <a:pt x="2621756" y="285560"/>
                </a:moveTo>
                <a:lnTo>
                  <a:pt x="2454402" y="285560"/>
                </a:lnTo>
                <a:lnTo>
                  <a:pt x="2538127" y="194691"/>
                </a:lnTo>
                <a:lnTo>
                  <a:pt x="2621852" y="103823"/>
                </a:lnTo>
                <a:lnTo>
                  <a:pt x="2705576" y="194691"/>
                </a:lnTo>
                <a:lnTo>
                  <a:pt x="2789301" y="285560"/>
                </a:lnTo>
                <a:lnTo>
                  <a:pt x="2621756" y="285560"/>
                </a:lnTo>
                <a:close/>
                <a:moveTo>
                  <a:pt x="3031712" y="161258"/>
                </a:moveTo>
                <a:lnTo>
                  <a:pt x="2947988" y="252127"/>
                </a:lnTo>
                <a:lnTo>
                  <a:pt x="2864263" y="161258"/>
                </a:lnTo>
                <a:lnTo>
                  <a:pt x="2780538" y="70390"/>
                </a:lnTo>
                <a:lnTo>
                  <a:pt x="2947892" y="70390"/>
                </a:lnTo>
                <a:lnTo>
                  <a:pt x="3115247" y="70390"/>
                </a:lnTo>
                <a:lnTo>
                  <a:pt x="3031712" y="161258"/>
                </a:lnTo>
                <a:close/>
                <a:moveTo>
                  <a:pt x="3275838" y="285560"/>
                </a:moveTo>
                <a:lnTo>
                  <a:pt x="3108484" y="285560"/>
                </a:lnTo>
                <a:lnTo>
                  <a:pt x="3192209" y="194691"/>
                </a:lnTo>
                <a:lnTo>
                  <a:pt x="3275933" y="103823"/>
                </a:lnTo>
                <a:lnTo>
                  <a:pt x="3359658" y="194691"/>
                </a:lnTo>
                <a:lnTo>
                  <a:pt x="3443383" y="285560"/>
                </a:lnTo>
                <a:lnTo>
                  <a:pt x="3275838" y="285560"/>
                </a:lnTo>
                <a:close/>
                <a:moveTo>
                  <a:pt x="3686937" y="161258"/>
                </a:moveTo>
                <a:lnTo>
                  <a:pt x="3603212" y="252127"/>
                </a:lnTo>
                <a:lnTo>
                  <a:pt x="3519488" y="161258"/>
                </a:lnTo>
                <a:lnTo>
                  <a:pt x="3435763" y="70390"/>
                </a:lnTo>
                <a:lnTo>
                  <a:pt x="3603117" y="70390"/>
                </a:lnTo>
                <a:lnTo>
                  <a:pt x="3770471" y="70390"/>
                </a:lnTo>
                <a:lnTo>
                  <a:pt x="3686937" y="161258"/>
                </a:lnTo>
                <a:close/>
                <a:moveTo>
                  <a:pt x="3931063" y="285560"/>
                </a:moveTo>
                <a:lnTo>
                  <a:pt x="3763709" y="285560"/>
                </a:lnTo>
                <a:lnTo>
                  <a:pt x="3847433" y="194691"/>
                </a:lnTo>
                <a:lnTo>
                  <a:pt x="3931158" y="103823"/>
                </a:lnTo>
                <a:lnTo>
                  <a:pt x="4014883" y="194691"/>
                </a:lnTo>
                <a:lnTo>
                  <a:pt x="4098608" y="285560"/>
                </a:lnTo>
                <a:lnTo>
                  <a:pt x="3931063" y="285560"/>
                </a:lnTo>
                <a:close/>
                <a:moveTo>
                  <a:pt x="4337876" y="161258"/>
                </a:moveTo>
                <a:lnTo>
                  <a:pt x="4254151" y="252127"/>
                </a:lnTo>
                <a:lnTo>
                  <a:pt x="4170426" y="161258"/>
                </a:lnTo>
                <a:lnTo>
                  <a:pt x="4086701" y="70390"/>
                </a:lnTo>
                <a:lnTo>
                  <a:pt x="4254056" y="70390"/>
                </a:lnTo>
                <a:lnTo>
                  <a:pt x="4421410" y="70390"/>
                </a:lnTo>
                <a:lnTo>
                  <a:pt x="4337876" y="161258"/>
                </a:lnTo>
                <a:close/>
                <a:moveTo>
                  <a:pt x="4581906" y="285560"/>
                </a:moveTo>
                <a:lnTo>
                  <a:pt x="4414552" y="285560"/>
                </a:lnTo>
                <a:lnTo>
                  <a:pt x="4498277" y="194691"/>
                </a:lnTo>
                <a:lnTo>
                  <a:pt x="4582001" y="103823"/>
                </a:lnTo>
                <a:lnTo>
                  <a:pt x="4665726" y="194691"/>
                </a:lnTo>
                <a:lnTo>
                  <a:pt x="4749451" y="285560"/>
                </a:lnTo>
                <a:lnTo>
                  <a:pt x="4581906" y="285560"/>
                </a:lnTo>
                <a:close/>
                <a:moveTo>
                  <a:pt x="4993101" y="161258"/>
                </a:moveTo>
                <a:lnTo>
                  <a:pt x="4909376" y="252127"/>
                </a:lnTo>
                <a:lnTo>
                  <a:pt x="4825651" y="161258"/>
                </a:lnTo>
                <a:lnTo>
                  <a:pt x="4741926" y="70390"/>
                </a:lnTo>
                <a:lnTo>
                  <a:pt x="4909280" y="70390"/>
                </a:lnTo>
                <a:lnTo>
                  <a:pt x="5076635" y="70390"/>
                </a:lnTo>
                <a:lnTo>
                  <a:pt x="4993101" y="161258"/>
                </a:lnTo>
                <a:close/>
                <a:moveTo>
                  <a:pt x="5237131" y="285560"/>
                </a:moveTo>
                <a:lnTo>
                  <a:pt x="5069777" y="285560"/>
                </a:lnTo>
                <a:lnTo>
                  <a:pt x="5153501" y="194691"/>
                </a:lnTo>
                <a:lnTo>
                  <a:pt x="5237227" y="103823"/>
                </a:lnTo>
                <a:lnTo>
                  <a:pt x="5320951" y="194691"/>
                </a:lnTo>
                <a:lnTo>
                  <a:pt x="5404676" y="285560"/>
                </a:lnTo>
                <a:lnTo>
                  <a:pt x="5237131" y="285560"/>
                </a:lnTo>
                <a:close/>
                <a:moveTo>
                  <a:pt x="5633942" y="161258"/>
                </a:moveTo>
                <a:lnTo>
                  <a:pt x="5550218" y="252127"/>
                </a:lnTo>
                <a:lnTo>
                  <a:pt x="5466493" y="161258"/>
                </a:lnTo>
                <a:lnTo>
                  <a:pt x="5382768" y="70390"/>
                </a:lnTo>
                <a:lnTo>
                  <a:pt x="5550123" y="70390"/>
                </a:lnTo>
                <a:lnTo>
                  <a:pt x="5717477" y="70390"/>
                </a:lnTo>
                <a:lnTo>
                  <a:pt x="5633942" y="161258"/>
                </a:lnTo>
                <a:close/>
                <a:moveTo>
                  <a:pt x="5878068" y="285560"/>
                </a:moveTo>
                <a:lnTo>
                  <a:pt x="5710714" y="285560"/>
                </a:lnTo>
                <a:lnTo>
                  <a:pt x="5794439" y="194691"/>
                </a:lnTo>
                <a:lnTo>
                  <a:pt x="5878164" y="103823"/>
                </a:lnTo>
                <a:lnTo>
                  <a:pt x="5961888" y="194691"/>
                </a:lnTo>
                <a:lnTo>
                  <a:pt x="6045613" y="285560"/>
                </a:lnTo>
                <a:lnTo>
                  <a:pt x="5878068" y="285560"/>
                </a:lnTo>
                <a:close/>
                <a:moveTo>
                  <a:pt x="6289168" y="161258"/>
                </a:moveTo>
                <a:lnTo>
                  <a:pt x="6205442" y="252127"/>
                </a:lnTo>
                <a:lnTo>
                  <a:pt x="6121718" y="161258"/>
                </a:lnTo>
                <a:lnTo>
                  <a:pt x="6037993" y="70390"/>
                </a:lnTo>
                <a:lnTo>
                  <a:pt x="6205347" y="70390"/>
                </a:lnTo>
                <a:lnTo>
                  <a:pt x="6372701" y="70390"/>
                </a:lnTo>
                <a:lnTo>
                  <a:pt x="6289168" y="161258"/>
                </a:lnTo>
                <a:close/>
                <a:moveTo>
                  <a:pt x="6533293" y="285560"/>
                </a:moveTo>
                <a:lnTo>
                  <a:pt x="6365939" y="285560"/>
                </a:lnTo>
                <a:lnTo>
                  <a:pt x="6449664" y="194691"/>
                </a:lnTo>
                <a:lnTo>
                  <a:pt x="6533388" y="103823"/>
                </a:lnTo>
                <a:lnTo>
                  <a:pt x="6617113" y="194691"/>
                </a:lnTo>
                <a:lnTo>
                  <a:pt x="6700838" y="285560"/>
                </a:lnTo>
                <a:lnTo>
                  <a:pt x="6533293" y="285560"/>
                </a:lnTo>
                <a:close/>
                <a:moveTo>
                  <a:pt x="6943249" y="161258"/>
                </a:moveTo>
                <a:lnTo>
                  <a:pt x="6859524" y="252127"/>
                </a:lnTo>
                <a:lnTo>
                  <a:pt x="6775799" y="161258"/>
                </a:lnTo>
                <a:lnTo>
                  <a:pt x="6692075" y="70390"/>
                </a:lnTo>
                <a:lnTo>
                  <a:pt x="6859429" y="70390"/>
                </a:lnTo>
                <a:lnTo>
                  <a:pt x="7026783" y="70390"/>
                </a:lnTo>
                <a:lnTo>
                  <a:pt x="6943249" y="161258"/>
                </a:lnTo>
                <a:close/>
                <a:moveTo>
                  <a:pt x="7187375" y="285560"/>
                </a:moveTo>
                <a:lnTo>
                  <a:pt x="7020021" y="285560"/>
                </a:lnTo>
                <a:lnTo>
                  <a:pt x="7103745" y="194691"/>
                </a:lnTo>
                <a:lnTo>
                  <a:pt x="7187470" y="103823"/>
                </a:lnTo>
                <a:lnTo>
                  <a:pt x="7271195" y="194691"/>
                </a:lnTo>
                <a:lnTo>
                  <a:pt x="7354919" y="285560"/>
                </a:lnTo>
                <a:lnTo>
                  <a:pt x="7187375" y="285560"/>
                </a:lnTo>
                <a:close/>
                <a:moveTo>
                  <a:pt x="7598569" y="161258"/>
                </a:moveTo>
                <a:lnTo>
                  <a:pt x="7514844" y="252127"/>
                </a:lnTo>
                <a:lnTo>
                  <a:pt x="7431119" y="161258"/>
                </a:lnTo>
                <a:lnTo>
                  <a:pt x="7347395" y="70390"/>
                </a:lnTo>
                <a:lnTo>
                  <a:pt x="7514749" y="70390"/>
                </a:lnTo>
                <a:lnTo>
                  <a:pt x="7682103" y="70390"/>
                </a:lnTo>
                <a:lnTo>
                  <a:pt x="7598569" y="161258"/>
                </a:lnTo>
                <a:close/>
                <a:moveTo>
                  <a:pt x="7842599" y="285560"/>
                </a:moveTo>
                <a:lnTo>
                  <a:pt x="7675245" y="285560"/>
                </a:lnTo>
                <a:lnTo>
                  <a:pt x="7758970" y="194691"/>
                </a:lnTo>
                <a:lnTo>
                  <a:pt x="7842695" y="103823"/>
                </a:lnTo>
                <a:lnTo>
                  <a:pt x="7926419" y="194691"/>
                </a:lnTo>
                <a:lnTo>
                  <a:pt x="8010144" y="285560"/>
                </a:lnTo>
                <a:lnTo>
                  <a:pt x="7842599" y="285560"/>
                </a:lnTo>
                <a:close/>
                <a:moveTo>
                  <a:pt x="8251127" y="161258"/>
                </a:moveTo>
                <a:lnTo>
                  <a:pt x="8167402" y="252127"/>
                </a:lnTo>
                <a:lnTo>
                  <a:pt x="8083677" y="161258"/>
                </a:lnTo>
                <a:lnTo>
                  <a:pt x="7999953" y="70390"/>
                </a:lnTo>
                <a:lnTo>
                  <a:pt x="8167307" y="70390"/>
                </a:lnTo>
                <a:lnTo>
                  <a:pt x="8334661" y="70390"/>
                </a:lnTo>
                <a:lnTo>
                  <a:pt x="8251127" y="161258"/>
                </a:lnTo>
                <a:close/>
                <a:moveTo>
                  <a:pt x="8495252" y="285560"/>
                </a:moveTo>
                <a:lnTo>
                  <a:pt x="8327898" y="285560"/>
                </a:lnTo>
                <a:lnTo>
                  <a:pt x="8411623" y="194691"/>
                </a:lnTo>
                <a:lnTo>
                  <a:pt x="8495348" y="103823"/>
                </a:lnTo>
                <a:lnTo>
                  <a:pt x="8579072" y="194691"/>
                </a:lnTo>
                <a:lnTo>
                  <a:pt x="8662797" y="285560"/>
                </a:lnTo>
                <a:lnTo>
                  <a:pt x="8495252" y="285560"/>
                </a:lnTo>
                <a:close/>
                <a:moveTo>
                  <a:pt x="8906351" y="161258"/>
                </a:moveTo>
                <a:lnTo>
                  <a:pt x="8822627" y="252127"/>
                </a:lnTo>
                <a:lnTo>
                  <a:pt x="8738901" y="161258"/>
                </a:lnTo>
                <a:lnTo>
                  <a:pt x="8655177" y="70390"/>
                </a:lnTo>
                <a:lnTo>
                  <a:pt x="8822531" y="70390"/>
                </a:lnTo>
                <a:lnTo>
                  <a:pt x="8989886" y="70390"/>
                </a:lnTo>
                <a:lnTo>
                  <a:pt x="8906351" y="161258"/>
                </a:lnTo>
                <a:close/>
                <a:moveTo>
                  <a:pt x="9150477" y="285560"/>
                </a:moveTo>
                <a:lnTo>
                  <a:pt x="8983123" y="285560"/>
                </a:lnTo>
                <a:lnTo>
                  <a:pt x="9066848" y="194691"/>
                </a:lnTo>
                <a:lnTo>
                  <a:pt x="9150572" y="103823"/>
                </a:lnTo>
                <a:lnTo>
                  <a:pt x="9234297" y="194691"/>
                </a:lnTo>
                <a:lnTo>
                  <a:pt x="9318022" y="285560"/>
                </a:lnTo>
                <a:lnTo>
                  <a:pt x="9150477" y="285560"/>
                </a:lnTo>
                <a:close/>
                <a:moveTo>
                  <a:pt x="9547289" y="161258"/>
                </a:moveTo>
                <a:lnTo>
                  <a:pt x="9463564" y="252127"/>
                </a:lnTo>
                <a:lnTo>
                  <a:pt x="9379839" y="161258"/>
                </a:lnTo>
                <a:lnTo>
                  <a:pt x="9296114" y="70390"/>
                </a:lnTo>
                <a:lnTo>
                  <a:pt x="9463468" y="70390"/>
                </a:lnTo>
                <a:lnTo>
                  <a:pt x="9630823" y="70390"/>
                </a:lnTo>
                <a:lnTo>
                  <a:pt x="9547289" y="161258"/>
                </a:lnTo>
                <a:close/>
                <a:moveTo>
                  <a:pt x="9791319" y="285560"/>
                </a:moveTo>
                <a:lnTo>
                  <a:pt x="9623965" y="285560"/>
                </a:lnTo>
                <a:lnTo>
                  <a:pt x="9707689" y="194691"/>
                </a:lnTo>
                <a:lnTo>
                  <a:pt x="9791414" y="103823"/>
                </a:lnTo>
                <a:lnTo>
                  <a:pt x="9875139" y="194691"/>
                </a:lnTo>
                <a:lnTo>
                  <a:pt x="9958864" y="285560"/>
                </a:lnTo>
                <a:lnTo>
                  <a:pt x="9791319" y="285560"/>
                </a:lnTo>
                <a:close/>
                <a:moveTo>
                  <a:pt x="10202513" y="161258"/>
                </a:moveTo>
                <a:lnTo>
                  <a:pt x="10118788" y="252127"/>
                </a:lnTo>
                <a:lnTo>
                  <a:pt x="10035064" y="161258"/>
                </a:lnTo>
                <a:lnTo>
                  <a:pt x="9951339" y="70390"/>
                </a:lnTo>
                <a:lnTo>
                  <a:pt x="10118693" y="70390"/>
                </a:lnTo>
                <a:lnTo>
                  <a:pt x="10286048" y="70390"/>
                </a:lnTo>
                <a:lnTo>
                  <a:pt x="10202513" y="161258"/>
                </a:lnTo>
                <a:close/>
                <a:moveTo>
                  <a:pt x="10446639" y="285560"/>
                </a:moveTo>
                <a:lnTo>
                  <a:pt x="10279284" y="285560"/>
                </a:lnTo>
                <a:lnTo>
                  <a:pt x="10363009" y="194691"/>
                </a:lnTo>
                <a:lnTo>
                  <a:pt x="10446734" y="103823"/>
                </a:lnTo>
                <a:lnTo>
                  <a:pt x="10530460" y="194691"/>
                </a:lnTo>
                <a:lnTo>
                  <a:pt x="10614184" y="285560"/>
                </a:lnTo>
                <a:lnTo>
                  <a:pt x="10446639" y="285560"/>
                </a:lnTo>
                <a:close/>
                <a:moveTo>
                  <a:pt x="10856595" y="161258"/>
                </a:moveTo>
                <a:lnTo>
                  <a:pt x="10772870" y="252127"/>
                </a:lnTo>
                <a:lnTo>
                  <a:pt x="10689145" y="161258"/>
                </a:lnTo>
                <a:lnTo>
                  <a:pt x="10605421" y="70390"/>
                </a:lnTo>
                <a:lnTo>
                  <a:pt x="10772775" y="70390"/>
                </a:lnTo>
                <a:lnTo>
                  <a:pt x="10940129" y="70390"/>
                </a:lnTo>
                <a:lnTo>
                  <a:pt x="10856595" y="161258"/>
                </a:lnTo>
                <a:close/>
                <a:moveTo>
                  <a:pt x="11100721" y="285560"/>
                </a:moveTo>
                <a:lnTo>
                  <a:pt x="10933366" y="285560"/>
                </a:lnTo>
                <a:lnTo>
                  <a:pt x="11017091" y="194691"/>
                </a:lnTo>
                <a:lnTo>
                  <a:pt x="11100815" y="103823"/>
                </a:lnTo>
                <a:lnTo>
                  <a:pt x="11184541" y="194691"/>
                </a:lnTo>
                <a:lnTo>
                  <a:pt x="11268266" y="285560"/>
                </a:lnTo>
                <a:lnTo>
                  <a:pt x="11100721" y="285560"/>
                </a:lnTo>
                <a:close/>
                <a:moveTo>
                  <a:pt x="11511819" y="161258"/>
                </a:moveTo>
                <a:lnTo>
                  <a:pt x="11428095" y="252127"/>
                </a:lnTo>
                <a:lnTo>
                  <a:pt x="11344370" y="161258"/>
                </a:lnTo>
                <a:lnTo>
                  <a:pt x="11260645" y="70390"/>
                </a:lnTo>
                <a:lnTo>
                  <a:pt x="11428000" y="70390"/>
                </a:lnTo>
                <a:lnTo>
                  <a:pt x="11595354" y="70390"/>
                </a:lnTo>
                <a:lnTo>
                  <a:pt x="11511819" y="161258"/>
                </a:lnTo>
                <a:close/>
                <a:moveTo>
                  <a:pt x="11755945" y="285560"/>
                </a:moveTo>
                <a:lnTo>
                  <a:pt x="11588591" y="285560"/>
                </a:lnTo>
                <a:lnTo>
                  <a:pt x="11672315" y="194691"/>
                </a:lnTo>
                <a:lnTo>
                  <a:pt x="11756041" y="103823"/>
                </a:lnTo>
                <a:lnTo>
                  <a:pt x="11839766" y="194691"/>
                </a:lnTo>
                <a:lnTo>
                  <a:pt x="11923491" y="285560"/>
                </a:lnTo>
                <a:lnTo>
                  <a:pt x="11755945" y="285560"/>
                </a:lnTo>
                <a:close/>
              </a:path>
            </a:pathLst>
          </a:custGeom>
          <a:solidFill>
            <a:srgbClr val="FEC662"/>
          </a:solidFill>
          <a:ln w="9525" cap="flat">
            <a:noFill/>
            <a:prstDash val="solid"/>
            <a:miter/>
          </a:ln>
        </p:spPr>
        <p:txBody>
          <a:bodyPr rtlCol="0" anchor="ctr"/>
          <a:lstStyle/>
          <a:p>
            <a:endParaRPr lang="en-US"/>
          </a:p>
        </p:txBody>
      </p:sp>
      <p:sp>
        <p:nvSpPr>
          <p:cNvPr id="8" name="Graphic 7">
            <a:extLst>
              <a:ext uri="{FF2B5EF4-FFF2-40B4-BE49-F238E27FC236}">
                <a16:creationId xmlns:a16="http://schemas.microsoft.com/office/drawing/2014/main" id="{5EFC5684-F24C-4451-B9C2-02057EBDEAE2}"/>
              </a:ext>
            </a:extLst>
          </p:cNvPr>
          <p:cNvSpPr/>
          <p:nvPr userDrawn="1"/>
        </p:nvSpPr>
        <p:spPr>
          <a:xfrm>
            <a:off x="0" y="6078570"/>
            <a:ext cx="12192000" cy="355854"/>
          </a:xfrm>
          <a:custGeom>
            <a:avLst/>
            <a:gdLst>
              <a:gd name="connsiteX0" fmla="*/ 12192000 w 12192000"/>
              <a:gd name="connsiteY0" fmla="*/ 95 h 355854"/>
              <a:gd name="connsiteX1" fmla="*/ 342519 w 12192000"/>
              <a:gd name="connsiteY1" fmla="*/ 95 h 355854"/>
              <a:gd name="connsiteX2" fmla="*/ 175165 w 12192000"/>
              <a:gd name="connsiteY2" fmla="*/ 95 h 355854"/>
              <a:gd name="connsiteX3" fmla="*/ 18098 w 12192000"/>
              <a:gd name="connsiteY3" fmla="*/ 95 h 355854"/>
              <a:gd name="connsiteX4" fmla="*/ 18002 w 12192000"/>
              <a:gd name="connsiteY4" fmla="*/ 0 h 355854"/>
              <a:gd name="connsiteX5" fmla="*/ 18002 w 12192000"/>
              <a:gd name="connsiteY5" fmla="*/ 95 h 355854"/>
              <a:gd name="connsiteX6" fmla="*/ 0 w 12192000"/>
              <a:gd name="connsiteY6" fmla="*/ 95 h 355854"/>
              <a:gd name="connsiteX7" fmla="*/ 0 w 12192000"/>
              <a:gd name="connsiteY7" fmla="*/ 355854 h 355854"/>
              <a:gd name="connsiteX8" fmla="*/ 12192000 w 12192000"/>
              <a:gd name="connsiteY8" fmla="*/ 355854 h 355854"/>
              <a:gd name="connsiteX9" fmla="*/ 12192000 w 12192000"/>
              <a:gd name="connsiteY9" fmla="*/ 95 h 355854"/>
              <a:gd name="connsiteX10" fmla="*/ 12081224 w 12192000"/>
              <a:gd name="connsiteY10" fmla="*/ 70390 h 355854"/>
              <a:gd name="connsiteX11" fmla="*/ 12192000 w 12192000"/>
              <a:gd name="connsiteY11" fmla="*/ 70390 h 355854"/>
              <a:gd name="connsiteX12" fmla="*/ 12192000 w 12192000"/>
              <a:gd name="connsiteY12" fmla="*/ 131826 h 355854"/>
              <a:gd name="connsiteX13" fmla="*/ 12081224 w 12192000"/>
              <a:gd name="connsiteY13" fmla="*/ 252127 h 355854"/>
              <a:gd name="connsiteX14" fmla="*/ 11997499 w 12192000"/>
              <a:gd name="connsiteY14" fmla="*/ 161258 h 355854"/>
              <a:gd name="connsiteX15" fmla="*/ 11913775 w 12192000"/>
              <a:gd name="connsiteY15" fmla="*/ 70390 h 355854"/>
              <a:gd name="connsiteX16" fmla="*/ 12081224 w 12192000"/>
              <a:gd name="connsiteY16" fmla="*/ 70390 h 355854"/>
              <a:gd name="connsiteX17" fmla="*/ 0 w 12192000"/>
              <a:gd name="connsiteY17" fmla="*/ 285560 h 355854"/>
              <a:gd name="connsiteX18" fmla="*/ 0 w 12192000"/>
              <a:gd name="connsiteY18" fmla="*/ 123444 h 355854"/>
              <a:gd name="connsiteX19" fmla="*/ 18002 w 12192000"/>
              <a:gd name="connsiteY19" fmla="*/ 103823 h 355854"/>
              <a:gd name="connsiteX20" fmla="*/ 101727 w 12192000"/>
              <a:gd name="connsiteY20" fmla="*/ 194691 h 355854"/>
              <a:gd name="connsiteX21" fmla="*/ 185452 w 12192000"/>
              <a:gd name="connsiteY21" fmla="*/ 285560 h 355854"/>
              <a:gd name="connsiteX22" fmla="*/ 0 w 12192000"/>
              <a:gd name="connsiteY22" fmla="*/ 285560 h 355854"/>
              <a:gd name="connsiteX23" fmla="*/ 426244 w 12192000"/>
              <a:gd name="connsiteY23" fmla="*/ 161258 h 355854"/>
              <a:gd name="connsiteX24" fmla="*/ 342519 w 12192000"/>
              <a:gd name="connsiteY24" fmla="*/ 252127 h 355854"/>
              <a:gd name="connsiteX25" fmla="*/ 258794 w 12192000"/>
              <a:gd name="connsiteY25" fmla="*/ 161258 h 355854"/>
              <a:gd name="connsiteX26" fmla="*/ 175069 w 12192000"/>
              <a:gd name="connsiteY26" fmla="*/ 70390 h 355854"/>
              <a:gd name="connsiteX27" fmla="*/ 342424 w 12192000"/>
              <a:gd name="connsiteY27" fmla="*/ 70390 h 355854"/>
              <a:gd name="connsiteX28" fmla="*/ 509778 w 12192000"/>
              <a:gd name="connsiteY28" fmla="*/ 70390 h 355854"/>
              <a:gd name="connsiteX29" fmla="*/ 426244 w 12192000"/>
              <a:gd name="connsiteY29" fmla="*/ 161258 h 355854"/>
              <a:gd name="connsiteX30" fmla="*/ 670370 w 12192000"/>
              <a:gd name="connsiteY30" fmla="*/ 285560 h 355854"/>
              <a:gd name="connsiteX31" fmla="*/ 502920 w 12192000"/>
              <a:gd name="connsiteY31" fmla="*/ 285560 h 355854"/>
              <a:gd name="connsiteX32" fmla="*/ 586645 w 12192000"/>
              <a:gd name="connsiteY32" fmla="*/ 194691 h 355854"/>
              <a:gd name="connsiteX33" fmla="*/ 670370 w 12192000"/>
              <a:gd name="connsiteY33" fmla="*/ 103823 h 355854"/>
              <a:gd name="connsiteX34" fmla="*/ 754094 w 12192000"/>
              <a:gd name="connsiteY34" fmla="*/ 194691 h 355854"/>
              <a:gd name="connsiteX35" fmla="*/ 837819 w 12192000"/>
              <a:gd name="connsiteY35" fmla="*/ 285560 h 355854"/>
              <a:gd name="connsiteX36" fmla="*/ 670370 w 12192000"/>
              <a:gd name="connsiteY36" fmla="*/ 285560 h 355854"/>
              <a:gd name="connsiteX37" fmla="*/ 1081469 w 12192000"/>
              <a:gd name="connsiteY37" fmla="*/ 161258 h 355854"/>
              <a:gd name="connsiteX38" fmla="*/ 997744 w 12192000"/>
              <a:gd name="connsiteY38" fmla="*/ 252127 h 355854"/>
              <a:gd name="connsiteX39" fmla="*/ 914019 w 12192000"/>
              <a:gd name="connsiteY39" fmla="*/ 161258 h 355854"/>
              <a:gd name="connsiteX40" fmla="*/ 830294 w 12192000"/>
              <a:gd name="connsiteY40" fmla="*/ 70390 h 355854"/>
              <a:gd name="connsiteX41" fmla="*/ 997649 w 12192000"/>
              <a:gd name="connsiteY41" fmla="*/ 70390 h 355854"/>
              <a:gd name="connsiteX42" fmla="*/ 1165003 w 12192000"/>
              <a:gd name="connsiteY42" fmla="*/ 70390 h 355854"/>
              <a:gd name="connsiteX43" fmla="*/ 1081469 w 12192000"/>
              <a:gd name="connsiteY43" fmla="*/ 161258 h 355854"/>
              <a:gd name="connsiteX44" fmla="*/ 1325594 w 12192000"/>
              <a:gd name="connsiteY44" fmla="*/ 285560 h 355854"/>
              <a:gd name="connsiteX45" fmla="*/ 1158240 w 12192000"/>
              <a:gd name="connsiteY45" fmla="*/ 285560 h 355854"/>
              <a:gd name="connsiteX46" fmla="*/ 1241965 w 12192000"/>
              <a:gd name="connsiteY46" fmla="*/ 194691 h 355854"/>
              <a:gd name="connsiteX47" fmla="*/ 1325689 w 12192000"/>
              <a:gd name="connsiteY47" fmla="*/ 103823 h 355854"/>
              <a:gd name="connsiteX48" fmla="*/ 1409414 w 12192000"/>
              <a:gd name="connsiteY48" fmla="*/ 194691 h 355854"/>
              <a:gd name="connsiteX49" fmla="*/ 1493139 w 12192000"/>
              <a:gd name="connsiteY49" fmla="*/ 285560 h 355854"/>
              <a:gd name="connsiteX50" fmla="*/ 1325594 w 12192000"/>
              <a:gd name="connsiteY50" fmla="*/ 285560 h 355854"/>
              <a:gd name="connsiteX51" fmla="*/ 1722406 w 12192000"/>
              <a:gd name="connsiteY51" fmla="*/ 161258 h 355854"/>
              <a:gd name="connsiteX52" fmla="*/ 1638681 w 12192000"/>
              <a:gd name="connsiteY52" fmla="*/ 252127 h 355854"/>
              <a:gd name="connsiteX53" fmla="*/ 1554956 w 12192000"/>
              <a:gd name="connsiteY53" fmla="*/ 161258 h 355854"/>
              <a:gd name="connsiteX54" fmla="*/ 1471232 w 12192000"/>
              <a:gd name="connsiteY54" fmla="*/ 70390 h 355854"/>
              <a:gd name="connsiteX55" fmla="*/ 1638586 w 12192000"/>
              <a:gd name="connsiteY55" fmla="*/ 70390 h 355854"/>
              <a:gd name="connsiteX56" fmla="*/ 1805940 w 12192000"/>
              <a:gd name="connsiteY56" fmla="*/ 70390 h 355854"/>
              <a:gd name="connsiteX57" fmla="*/ 1722406 w 12192000"/>
              <a:gd name="connsiteY57" fmla="*/ 161258 h 355854"/>
              <a:gd name="connsiteX58" fmla="*/ 1966532 w 12192000"/>
              <a:gd name="connsiteY58" fmla="*/ 285560 h 355854"/>
              <a:gd name="connsiteX59" fmla="*/ 1799177 w 12192000"/>
              <a:gd name="connsiteY59" fmla="*/ 285560 h 355854"/>
              <a:gd name="connsiteX60" fmla="*/ 1882902 w 12192000"/>
              <a:gd name="connsiteY60" fmla="*/ 194691 h 355854"/>
              <a:gd name="connsiteX61" fmla="*/ 1966627 w 12192000"/>
              <a:gd name="connsiteY61" fmla="*/ 103823 h 355854"/>
              <a:gd name="connsiteX62" fmla="*/ 2050352 w 12192000"/>
              <a:gd name="connsiteY62" fmla="*/ 194691 h 355854"/>
              <a:gd name="connsiteX63" fmla="*/ 2134076 w 12192000"/>
              <a:gd name="connsiteY63" fmla="*/ 285560 h 355854"/>
              <a:gd name="connsiteX64" fmla="*/ 1966532 w 12192000"/>
              <a:gd name="connsiteY64" fmla="*/ 285560 h 355854"/>
              <a:gd name="connsiteX65" fmla="*/ 2377631 w 12192000"/>
              <a:gd name="connsiteY65" fmla="*/ 161258 h 355854"/>
              <a:gd name="connsiteX66" fmla="*/ 2293906 w 12192000"/>
              <a:gd name="connsiteY66" fmla="*/ 252127 h 355854"/>
              <a:gd name="connsiteX67" fmla="*/ 2210181 w 12192000"/>
              <a:gd name="connsiteY67" fmla="*/ 161258 h 355854"/>
              <a:gd name="connsiteX68" fmla="*/ 2126456 w 12192000"/>
              <a:gd name="connsiteY68" fmla="*/ 70390 h 355854"/>
              <a:gd name="connsiteX69" fmla="*/ 2293811 w 12192000"/>
              <a:gd name="connsiteY69" fmla="*/ 70390 h 355854"/>
              <a:gd name="connsiteX70" fmla="*/ 2461165 w 12192000"/>
              <a:gd name="connsiteY70" fmla="*/ 70390 h 355854"/>
              <a:gd name="connsiteX71" fmla="*/ 2377631 w 12192000"/>
              <a:gd name="connsiteY71" fmla="*/ 161258 h 355854"/>
              <a:gd name="connsiteX72" fmla="*/ 2621756 w 12192000"/>
              <a:gd name="connsiteY72" fmla="*/ 285560 h 355854"/>
              <a:gd name="connsiteX73" fmla="*/ 2454402 w 12192000"/>
              <a:gd name="connsiteY73" fmla="*/ 285560 h 355854"/>
              <a:gd name="connsiteX74" fmla="*/ 2538127 w 12192000"/>
              <a:gd name="connsiteY74" fmla="*/ 194691 h 355854"/>
              <a:gd name="connsiteX75" fmla="*/ 2621852 w 12192000"/>
              <a:gd name="connsiteY75" fmla="*/ 103823 h 355854"/>
              <a:gd name="connsiteX76" fmla="*/ 2705576 w 12192000"/>
              <a:gd name="connsiteY76" fmla="*/ 194691 h 355854"/>
              <a:gd name="connsiteX77" fmla="*/ 2789301 w 12192000"/>
              <a:gd name="connsiteY77" fmla="*/ 285560 h 355854"/>
              <a:gd name="connsiteX78" fmla="*/ 2621756 w 12192000"/>
              <a:gd name="connsiteY78" fmla="*/ 285560 h 355854"/>
              <a:gd name="connsiteX79" fmla="*/ 3031712 w 12192000"/>
              <a:gd name="connsiteY79" fmla="*/ 161258 h 355854"/>
              <a:gd name="connsiteX80" fmla="*/ 2947988 w 12192000"/>
              <a:gd name="connsiteY80" fmla="*/ 252127 h 355854"/>
              <a:gd name="connsiteX81" fmla="*/ 2864263 w 12192000"/>
              <a:gd name="connsiteY81" fmla="*/ 161258 h 355854"/>
              <a:gd name="connsiteX82" fmla="*/ 2780538 w 12192000"/>
              <a:gd name="connsiteY82" fmla="*/ 70390 h 355854"/>
              <a:gd name="connsiteX83" fmla="*/ 2947892 w 12192000"/>
              <a:gd name="connsiteY83" fmla="*/ 70390 h 355854"/>
              <a:gd name="connsiteX84" fmla="*/ 3115247 w 12192000"/>
              <a:gd name="connsiteY84" fmla="*/ 70390 h 355854"/>
              <a:gd name="connsiteX85" fmla="*/ 3031712 w 12192000"/>
              <a:gd name="connsiteY85" fmla="*/ 161258 h 355854"/>
              <a:gd name="connsiteX86" fmla="*/ 3275838 w 12192000"/>
              <a:gd name="connsiteY86" fmla="*/ 285560 h 355854"/>
              <a:gd name="connsiteX87" fmla="*/ 3108484 w 12192000"/>
              <a:gd name="connsiteY87" fmla="*/ 285560 h 355854"/>
              <a:gd name="connsiteX88" fmla="*/ 3192209 w 12192000"/>
              <a:gd name="connsiteY88" fmla="*/ 194691 h 355854"/>
              <a:gd name="connsiteX89" fmla="*/ 3275933 w 12192000"/>
              <a:gd name="connsiteY89" fmla="*/ 103823 h 355854"/>
              <a:gd name="connsiteX90" fmla="*/ 3359658 w 12192000"/>
              <a:gd name="connsiteY90" fmla="*/ 194691 h 355854"/>
              <a:gd name="connsiteX91" fmla="*/ 3443383 w 12192000"/>
              <a:gd name="connsiteY91" fmla="*/ 285560 h 355854"/>
              <a:gd name="connsiteX92" fmla="*/ 3275838 w 12192000"/>
              <a:gd name="connsiteY92" fmla="*/ 285560 h 355854"/>
              <a:gd name="connsiteX93" fmla="*/ 3686937 w 12192000"/>
              <a:gd name="connsiteY93" fmla="*/ 161258 h 355854"/>
              <a:gd name="connsiteX94" fmla="*/ 3603212 w 12192000"/>
              <a:gd name="connsiteY94" fmla="*/ 252127 h 355854"/>
              <a:gd name="connsiteX95" fmla="*/ 3519488 w 12192000"/>
              <a:gd name="connsiteY95" fmla="*/ 161258 h 355854"/>
              <a:gd name="connsiteX96" fmla="*/ 3435763 w 12192000"/>
              <a:gd name="connsiteY96" fmla="*/ 70390 h 355854"/>
              <a:gd name="connsiteX97" fmla="*/ 3603117 w 12192000"/>
              <a:gd name="connsiteY97" fmla="*/ 70390 h 355854"/>
              <a:gd name="connsiteX98" fmla="*/ 3770471 w 12192000"/>
              <a:gd name="connsiteY98" fmla="*/ 70390 h 355854"/>
              <a:gd name="connsiteX99" fmla="*/ 3686937 w 12192000"/>
              <a:gd name="connsiteY99" fmla="*/ 161258 h 355854"/>
              <a:gd name="connsiteX100" fmla="*/ 3931063 w 12192000"/>
              <a:gd name="connsiteY100" fmla="*/ 285560 h 355854"/>
              <a:gd name="connsiteX101" fmla="*/ 3763709 w 12192000"/>
              <a:gd name="connsiteY101" fmla="*/ 285560 h 355854"/>
              <a:gd name="connsiteX102" fmla="*/ 3847433 w 12192000"/>
              <a:gd name="connsiteY102" fmla="*/ 194691 h 355854"/>
              <a:gd name="connsiteX103" fmla="*/ 3931158 w 12192000"/>
              <a:gd name="connsiteY103" fmla="*/ 103823 h 355854"/>
              <a:gd name="connsiteX104" fmla="*/ 4014883 w 12192000"/>
              <a:gd name="connsiteY104" fmla="*/ 194691 h 355854"/>
              <a:gd name="connsiteX105" fmla="*/ 4098608 w 12192000"/>
              <a:gd name="connsiteY105" fmla="*/ 285560 h 355854"/>
              <a:gd name="connsiteX106" fmla="*/ 3931063 w 12192000"/>
              <a:gd name="connsiteY106" fmla="*/ 285560 h 355854"/>
              <a:gd name="connsiteX107" fmla="*/ 4337876 w 12192000"/>
              <a:gd name="connsiteY107" fmla="*/ 161258 h 355854"/>
              <a:gd name="connsiteX108" fmla="*/ 4254151 w 12192000"/>
              <a:gd name="connsiteY108" fmla="*/ 252127 h 355854"/>
              <a:gd name="connsiteX109" fmla="*/ 4170426 w 12192000"/>
              <a:gd name="connsiteY109" fmla="*/ 161258 h 355854"/>
              <a:gd name="connsiteX110" fmla="*/ 4086701 w 12192000"/>
              <a:gd name="connsiteY110" fmla="*/ 70390 h 355854"/>
              <a:gd name="connsiteX111" fmla="*/ 4254056 w 12192000"/>
              <a:gd name="connsiteY111" fmla="*/ 70390 h 355854"/>
              <a:gd name="connsiteX112" fmla="*/ 4421410 w 12192000"/>
              <a:gd name="connsiteY112" fmla="*/ 70390 h 355854"/>
              <a:gd name="connsiteX113" fmla="*/ 4337876 w 12192000"/>
              <a:gd name="connsiteY113" fmla="*/ 161258 h 355854"/>
              <a:gd name="connsiteX114" fmla="*/ 4581906 w 12192000"/>
              <a:gd name="connsiteY114" fmla="*/ 285560 h 355854"/>
              <a:gd name="connsiteX115" fmla="*/ 4414552 w 12192000"/>
              <a:gd name="connsiteY115" fmla="*/ 285560 h 355854"/>
              <a:gd name="connsiteX116" fmla="*/ 4498277 w 12192000"/>
              <a:gd name="connsiteY116" fmla="*/ 194691 h 355854"/>
              <a:gd name="connsiteX117" fmla="*/ 4582001 w 12192000"/>
              <a:gd name="connsiteY117" fmla="*/ 103823 h 355854"/>
              <a:gd name="connsiteX118" fmla="*/ 4665726 w 12192000"/>
              <a:gd name="connsiteY118" fmla="*/ 194691 h 355854"/>
              <a:gd name="connsiteX119" fmla="*/ 4749451 w 12192000"/>
              <a:gd name="connsiteY119" fmla="*/ 285560 h 355854"/>
              <a:gd name="connsiteX120" fmla="*/ 4581906 w 12192000"/>
              <a:gd name="connsiteY120" fmla="*/ 285560 h 355854"/>
              <a:gd name="connsiteX121" fmla="*/ 4993101 w 12192000"/>
              <a:gd name="connsiteY121" fmla="*/ 161258 h 355854"/>
              <a:gd name="connsiteX122" fmla="*/ 4909376 w 12192000"/>
              <a:gd name="connsiteY122" fmla="*/ 252127 h 355854"/>
              <a:gd name="connsiteX123" fmla="*/ 4825651 w 12192000"/>
              <a:gd name="connsiteY123" fmla="*/ 161258 h 355854"/>
              <a:gd name="connsiteX124" fmla="*/ 4741926 w 12192000"/>
              <a:gd name="connsiteY124" fmla="*/ 70390 h 355854"/>
              <a:gd name="connsiteX125" fmla="*/ 4909280 w 12192000"/>
              <a:gd name="connsiteY125" fmla="*/ 70390 h 355854"/>
              <a:gd name="connsiteX126" fmla="*/ 5076635 w 12192000"/>
              <a:gd name="connsiteY126" fmla="*/ 70390 h 355854"/>
              <a:gd name="connsiteX127" fmla="*/ 4993101 w 12192000"/>
              <a:gd name="connsiteY127" fmla="*/ 161258 h 355854"/>
              <a:gd name="connsiteX128" fmla="*/ 5237131 w 12192000"/>
              <a:gd name="connsiteY128" fmla="*/ 285560 h 355854"/>
              <a:gd name="connsiteX129" fmla="*/ 5069777 w 12192000"/>
              <a:gd name="connsiteY129" fmla="*/ 285560 h 355854"/>
              <a:gd name="connsiteX130" fmla="*/ 5153501 w 12192000"/>
              <a:gd name="connsiteY130" fmla="*/ 194691 h 355854"/>
              <a:gd name="connsiteX131" fmla="*/ 5237227 w 12192000"/>
              <a:gd name="connsiteY131" fmla="*/ 103823 h 355854"/>
              <a:gd name="connsiteX132" fmla="*/ 5320951 w 12192000"/>
              <a:gd name="connsiteY132" fmla="*/ 194691 h 355854"/>
              <a:gd name="connsiteX133" fmla="*/ 5404676 w 12192000"/>
              <a:gd name="connsiteY133" fmla="*/ 285560 h 355854"/>
              <a:gd name="connsiteX134" fmla="*/ 5237131 w 12192000"/>
              <a:gd name="connsiteY134" fmla="*/ 285560 h 355854"/>
              <a:gd name="connsiteX135" fmla="*/ 5633942 w 12192000"/>
              <a:gd name="connsiteY135" fmla="*/ 161258 h 355854"/>
              <a:gd name="connsiteX136" fmla="*/ 5550218 w 12192000"/>
              <a:gd name="connsiteY136" fmla="*/ 252127 h 355854"/>
              <a:gd name="connsiteX137" fmla="*/ 5466493 w 12192000"/>
              <a:gd name="connsiteY137" fmla="*/ 161258 h 355854"/>
              <a:gd name="connsiteX138" fmla="*/ 5382768 w 12192000"/>
              <a:gd name="connsiteY138" fmla="*/ 70390 h 355854"/>
              <a:gd name="connsiteX139" fmla="*/ 5550123 w 12192000"/>
              <a:gd name="connsiteY139" fmla="*/ 70390 h 355854"/>
              <a:gd name="connsiteX140" fmla="*/ 5717477 w 12192000"/>
              <a:gd name="connsiteY140" fmla="*/ 70390 h 355854"/>
              <a:gd name="connsiteX141" fmla="*/ 5633942 w 12192000"/>
              <a:gd name="connsiteY141" fmla="*/ 161258 h 355854"/>
              <a:gd name="connsiteX142" fmla="*/ 5878068 w 12192000"/>
              <a:gd name="connsiteY142" fmla="*/ 285560 h 355854"/>
              <a:gd name="connsiteX143" fmla="*/ 5710714 w 12192000"/>
              <a:gd name="connsiteY143" fmla="*/ 285560 h 355854"/>
              <a:gd name="connsiteX144" fmla="*/ 5794439 w 12192000"/>
              <a:gd name="connsiteY144" fmla="*/ 194691 h 355854"/>
              <a:gd name="connsiteX145" fmla="*/ 5878164 w 12192000"/>
              <a:gd name="connsiteY145" fmla="*/ 103823 h 355854"/>
              <a:gd name="connsiteX146" fmla="*/ 5961888 w 12192000"/>
              <a:gd name="connsiteY146" fmla="*/ 194691 h 355854"/>
              <a:gd name="connsiteX147" fmla="*/ 6045613 w 12192000"/>
              <a:gd name="connsiteY147" fmla="*/ 285560 h 355854"/>
              <a:gd name="connsiteX148" fmla="*/ 5878068 w 12192000"/>
              <a:gd name="connsiteY148" fmla="*/ 285560 h 355854"/>
              <a:gd name="connsiteX149" fmla="*/ 6289168 w 12192000"/>
              <a:gd name="connsiteY149" fmla="*/ 161258 h 355854"/>
              <a:gd name="connsiteX150" fmla="*/ 6205442 w 12192000"/>
              <a:gd name="connsiteY150" fmla="*/ 252127 h 355854"/>
              <a:gd name="connsiteX151" fmla="*/ 6121718 w 12192000"/>
              <a:gd name="connsiteY151" fmla="*/ 161258 h 355854"/>
              <a:gd name="connsiteX152" fmla="*/ 6037993 w 12192000"/>
              <a:gd name="connsiteY152" fmla="*/ 70390 h 355854"/>
              <a:gd name="connsiteX153" fmla="*/ 6205347 w 12192000"/>
              <a:gd name="connsiteY153" fmla="*/ 70390 h 355854"/>
              <a:gd name="connsiteX154" fmla="*/ 6372701 w 12192000"/>
              <a:gd name="connsiteY154" fmla="*/ 70390 h 355854"/>
              <a:gd name="connsiteX155" fmla="*/ 6289168 w 12192000"/>
              <a:gd name="connsiteY155" fmla="*/ 161258 h 355854"/>
              <a:gd name="connsiteX156" fmla="*/ 6533293 w 12192000"/>
              <a:gd name="connsiteY156" fmla="*/ 285560 h 355854"/>
              <a:gd name="connsiteX157" fmla="*/ 6365939 w 12192000"/>
              <a:gd name="connsiteY157" fmla="*/ 285560 h 355854"/>
              <a:gd name="connsiteX158" fmla="*/ 6449664 w 12192000"/>
              <a:gd name="connsiteY158" fmla="*/ 194691 h 355854"/>
              <a:gd name="connsiteX159" fmla="*/ 6533388 w 12192000"/>
              <a:gd name="connsiteY159" fmla="*/ 103823 h 355854"/>
              <a:gd name="connsiteX160" fmla="*/ 6617113 w 12192000"/>
              <a:gd name="connsiteY160" fmla="*/ 194691 h 355854"/>
              <a:gd name="connsiteX161" fmla="*/ 6700838 w 12192000"/>
              <a:gd name="connsiteY161" fmla="*/ 285560 h 355854"/>
              <a:gd name="connsiteX162" fmla="*/ 6533293 w 12192000"/>
              <a:gd name="connsiteY162" fmla="*/ 285560 h 355854"/>
              <a:gd name="connsiteX163" fmla="*/ 6943249 w 12192000"/>
              <a:gd name="connsiteY163" fmla="*/ 161258 h 355854"/>
              <a:gd name="connsiteX164" fmla="*/ 6859524 w 12192000"/>
              <a:gd name="connsiteY164" fmla="*/ 252127 h 355854"/>
              <a:gd name="connsiteX165" fmla="*/ 6775799 w 12192000"/>
              <a:gd name="connsiteY165" fmla="*/ 161258 h 355854"/>
              <a:gd name="connsiteX166" fmla="*/ 6692075 w 12192000"/>
              <a:gd name="connsiteY166" fmla="*/ 70390 h 355854"/>
              <a:gd name="connsiteX167" fmla="*/ 6859429 w 12192000"/>
              <a:gd name="connsiteY167" fmla="*/ 70390 h 355854"/>
              <a:gd name="connsiteX168" fmla="*/ 7026783 w 12192000"/>
              <a:gd name="connsiteY168" fmla="*/ 70390 h 355854"/>
              <a:gd name="connsiteX169" fmla="*/ 6943249 w 12192000"/>
              <a:gd name="connsiteY169" fmla="*/ 161258 h 355854"/>
              <a:gd name="connsiteX170" fmla="*/ 7187375 w 12192000"/>
              <a:gd name="connsiteY170" fmla="*/ 285560 h 355854"/>
              <a:gd name="connsiteX171" fmla="*/ 7020021 w 12192000"/>
              <a:gd name="connsiteY171" fmla="*/ 285560 h 355854"/>
              <a:gd name="connsiteX172" fmla="*/ 7103745 w 12192000"/>
              <a:gd name="connsiteY172" fmla="*/ 194691 h 355854"/>
              <a:gd name="connsiteX173" fmla="*/ 7187470 w 12192000"/>
              <a:gd name="connsiteY173" fmla="*/ 103823 h 355854"/>
              <a:gd name="connsiteX174" fmla="*/ 7271195 w 12192000"/>
              <a:gd name="connsiteY174" fmla="*/ 194691 h 355854"/>
              <a:gd name="connsiteX175" fmla="*/ 7354919 w 12192000"/>
              <a:gd name="connsiteY175" fmla="*/ 285560 h 355854"/>
              <a:gd name="connsiteX176" fmla="*/ 7187375 w 12192000"/>
              <a:gd name="connsiteY176" fmla="*/ 285560 h 355854"/>
              <a:gd name="connsiteX177" fmla="*/ 7598569 w 12192000"/>
              <a:gd name="connsiteY177" fmla="*/ 161258 h 355854"/>
              <a:gd name="connsiteX178" fmla="*/ 7514844 w 12192000"/>
              <a:gd name="connsiteY178" fmla="*/ 252127 h 355854"/>
              <a:gd name="connsiteX179" fmla="*/ 7431119 w 12192000"/>
              <a:gd name="connsiteY179" fmla="*/ 161258 h 355854"/>
              <a:gd name="connsiteX180" fmla="*/ 7347395 w 12192000"/>
              <a:gd name="connsiteY180" fmla="*/ 70390 h 355854"/>
              <a:gd name="connsiteX181" fmla="*/ 7514749 w 12192000"/>
              <a:gd name="connsiteY181" fmla="*/ 70390 h 355854"/>
              <a:gd name="connsiteX182" fmla="*/ 7682103 w 12192000"/>
              <a:gd name="connsiteY182" fmla="*/ 70390 h 355854"/>
              <a:gd name="connsiteX183" fmla="*/ 7598569 w 12192000"/>
              <a:gd name="connsiteY183" fmla="*/ 161258 h 355854"/>
              <a:gd name="connsiteX184" fmla="*/ 7842599 w 12192000"/>
              <a:gd name="connsiteY184" fmla="*/ 285560 h 355854"/>
              <a:gd name="connsiteX185" fmla="*/ 7675245 w 12192000"/>
              <a:gd name="connsiteY185" fmla="*/ 285560 h 355854"/>
              <a:gd name="connsiteX186" fmla="*/ 7758970 w 12192000"/>
              <a:gd name="connsiteY186" fmla="*/ 194691 h 355854"/>
              <a:gd name="connsiteX187" fmla="*/ 7842695 w 12192000"/>
              <a:gd name="connsiteY187" fmla="*/ 103823 h 355854"/>
              <a:gd name="connsiteX188" fmla="*/ 7926419 w 12192000"/>
              <a:gd name="connsiteY188" fmla="*/ 194691 h 355854"/>
              <a:gd name="connsiteX189" fmla="*/ 8010144 w 12192000"/>
              <a:gd name="connsiteY189" fmla="*/ 285560 h 355854"/>
              <a:gd name="connsiteX190" fmla="*/ 7842599 w 12192000"/>
              <a:gd name="connsiteY190" fmla="*/ 285560 h 355854"/>
              <a:gd name="connsiteX191" fmla="*/ 8251127 w 12192000"/>
              <a:gd name="connsiteY191" fmla="*/ 161258 h 355854"/>
              <a:gd name="connsiteX192" fmla="*/ 8167402 w 12192000"/>
              <a:gd name="connsiteY192" fmla="*/ 252127 h 355854"/>
              <a:gd name="connsiteX193" fmla="*/ 8083677 w 12192000"/>
              <a:gd name="connsiteY193" fmla="*/ 161258 h 355854"/>
              <a:gd name="connsiteX194" fmla="*/ 7999953 w 12192000"/>
              <a:gd name="connsiteY194" fmla="*/ 70390 h 355854"/>
              <a:gd name="connsiteX195" fmla="*/ 8167307 w 12192000"/>
              <a:gd name="connsiteY195" fmla="*/ 70390 h 355854"/>
              <a:gd name="connsiteX196" fmla="*/ 8334661 w 12192000"/>
              <a:gd name="connsiteY196" fmla="*/ 70390 h 355854"/>
              <a:gd name="connsiteX197" fmla="*/ 8251127 w 12192000"/>
              <a:gd name="connsiteY197" fmla="*/ 161258 h 355854"/>
              <a:gd name="connsiteX198" fmla="*/ 8495252 w 12192000"/>
              <a:gd name="connsiteY198" fmla="*/ 285560 h 355854"/>
              <a:gd name="connsiteX199" fmla="*/ 8327898 w 12192000"/>
              <a:gd name="connsiteY199" fmla="*/ 285560 h 355854"/>
              <a:gd name="connsiteX200" fmla="*/ 8411623 w 12192000"/>
              <a:gd name="connsiteY200" fmla="*/ 194691 h 355854"/>
              <a:gd name="connsiteX201" fmla="*/ 8495348 w 12192000"/>
              <a:gd name="connsiteY201" fmla="*/ 103823 h 355854"/>
              <a:gd name="connsiteX202" fmla="*/ 8579072 w 12192000"/>
              <a:gd name="connsiteY202" fmla="*/ 194691 h 355854"/>
              <a:gd name="connsiteX203" fmla="*/ 8662797 w 12192000"/>
              <a:gd name="connsiteY203" fmla="*/ 285560 h 355854"/>
              <a:gd name="connsiteX204" fmla="*/ 8495252 w 12192000"/>
              <a:gd name="connsiteY204" fmla="*/ 285560 h 355854"/>
              <a:gd name="connsiteX205" fmla="*/ 8906351 w 12192000"/>
              <a:gd name="connsiteY205" fmla="*/ 161258 h 355854"/>
              <a:gd name="connsiteX206" fmla="*/ 8822627 w 12192000"/>
              <a:gd name="connsiteY206" fmla="*/ 252127 h 355854"/>
              <a:gd name="connsiteX207" fmla="*/ 8738901 w 12192000"/>
              <a:gd name="connsiteY207" fmla="*/ 161258 h 355854"/>
              <a:gd name="connsiteX208" fmla="*/ 8655177 w 12192000"/>
              <a:gd name="connsiteY208" fmla="*/ 70390 h 355854"/>
              <a:gd name="connsiteX209" fmla="*/ 8822531 w 12192000"/>
              <a:gd name="connsiteY209" fmla="*/ 70390 h 355854"/>
              <a:gd name="connsiteX210" fmla="*/ 8989886 w 12192000"/>
              <a:gd name="connsiteY210" fmla="*/ 70390 h 355854"/>
              <a:gd name="connsiteX211" fmla="*/ 8906351 w 12192000"/>
              <a:gd name="connsiteY211" fmla="*/ 161258 h 355854"/>
              <a:gd name="connsiteX212" fmla="*/ 9150477 w 12192000"/>
              <a:gd name="connsiteY212" fmla="*/ 285560 h 355854"/>
              <a:gd name="connsiteX213" fmla="*/ 8983123 w 12192000"/>
              <a:gd name="connsiteY213" fmla="*/ 285560 h 355854"/>
              <a:gd name="connsiteX214" fmla="*/ 9066848 w 12192000"/>
              <a:gd name="connsiteY214" fmla="*/ 194691 h 355854"/>
              <a:gd name="connsiteX215" fmla="*/ 9150572 w 12192000"/>
              <a:gd name="connsiteY215" fmla="*/ 103823 h 355854"/>
              <a:gd name="connsiteX216" fmla="*/ 9234297 w 12192000"/>
              <a:gd name="connsiteY216" fmla="*/ 194691 h 355854"/>
              <a:gd name="connsiteX217" fmla="*/ 9318022 w 12192000"/>
              <a:gd name="connsiteY217" fmla="*/ 285560 h 355854"/>
              <a:gd name="connsiteX218" fmla="*/ 9150477 w 12192000"/>
              <a:gd name="connsiteY218" fmla="*/ 285560 h 355854"/>
              <a:gd name="connsiteX219" fmla="*/ 9547289 w 12192000"/>
              <a:gd name="connsiteY219" fmla="*/ 161258 h 355854"/>
              <a:gd name="connsiteX220" fmla="*/ 9463564 w 12192000"/>
              <a:gd name="connsiteY220" fmla="*/ 252127 h 355854"/>
              <a:gd name="connsiteX221" fmla="*/ 9379839 w 12192000"/>
              <a:gd name="connsiteY221" fmla="*/ 161258 h 355854"/>
              <a:gd name="connsiteX222" fmla="*/ 9296114 w 12192000"/>
              <a:gd name="connsiteY222" fmla="*/ 70390 h 355854"/>
              <a:gd name="connsiteX223" fmla="*/ 9463468 w 12192000"/>
              <a:gd name="connsiteY223" fmla="*/ 70390 h 355854"/>
              <a:gd name="connsiteX224" fmla="*/ 9630823 w 12192000"/>
              <a:gd name="connsiteY224" fmla="*/ 70390 h 355854"/>
              <a:gd name="connsiteX225" fmla="*/ 9547289 w 12192000"/>
              <a:gd name="connsiteY225" fmla="*/ 161258 h 355854"/>
              <a:gd name="connsiteX226" fmla="*/ 9791319 w 12192000"/>
              <a:gd name="connsiteY226" fmla="*/ 285560 h 355854"/>
              <a:gd name="connsiteX227" fmla="*/ 9623965 w 12192000"/>
              <a:gd name="connsiteY227" fmla="*/ 285560 h 355854"/>
              <a:gd name="connsiteX228" fmla="*/ 9707689 w 12192000"/>
              <a:gd name="connsiteY228" fmla="*/ 194691 h 355854"/>
              <a:gd name="connsiteX229" fmla="*/ 9791414 w 12192000"/>
              <a:gd name="connsiteY229" fmla="*/ 103823 h 355854"/>
              <a:gd name="connsiteX230" fmla="*/ 9875139 w 12192000"/>
              <a:gd name="connsiteY230" fmla="*/ 194691 h 355854"/>
              <a:gd name="connsiteX231" fmla="*/ 9958864 w 12192000"/>
              <a:gd name="connsiteY231" fmla="*/ 285560 h 355854"/>
              <a:gd name="connsiteX232" fmla="*/ 9791319 w 12192000"/>
              <a:gd name="connsiteY232" fmla="*/ 285560 h 355854"/>
              <a:gd name="connsiteX233" fmla="*/ 10202513 w 12192000"/>
              <a:gd name="connsiteY233" fmla="*/ 161258 h 355854"/>
              <a:gd name="connsiteX234" fmla="*/ 10118788 w 12192000"/>
              <a:gd name="connsiteY234" fmla="*/ 252127 h 355854"/>
              <a:gd name="connsiteX235" fmla="*/ 10035064 w 12192000"/>
              <a:gd name="connsiteY235" fmla="*/ 161258 h 355854"/>
              <a:gd name="connsiteX236" fmla="*/ 9951339 w 12192000"/>
              <a:gd name="connsiteY236" fmla="*/ 70390 h 355854"/>
              <a:gd name="connsiteX237" fmla="*/ 10118693 w 12192000"/>
              <a:gd name="connsiteY237" fmla="*/ 70390 h 355854"/>
              <a:gd name="connsiteX238" fmla="*/ 10286048 w 12192000"/>
              <a:gd name="connsiteY238" fmla="*/ 70390 h 355854"/>
              <a:gd name="connsiteX239" fmla="*/ 10202513 w 12192000"/>
              <a:gd name="connsiteY239" fmla="*/ 161258 h 355854"/>
              <a:gd name="connsiteX240" fmla="*/ 10446639 w 12192000"/>
              <a:gd name="connsiteY240" fmla="*/ 285560 h 355854"/>
              <a:gd name="connsiteX241" fmla="*/ 10279284 w 12192000"/>
              <a:gd name="connsiteY241" fmla="*/ 285560 h 355854"/>
              <a:gd name="connsiteX242" fmla="*/ 10363009 w 12192000"/>
              <a:gd name="connsiteY242" fmla="*/ 194691 h 355854"/>
              <a:gd name="connsiteX243" fmla="*/ 10446734 w 12192000"/>
              <a:gd name="connsiteY243" fmla="*/ 103823 h 355854"/>
              <a:gd name="connsiteX244" fmla="*/ 10530460 w 12192000"/>
              <a:gd name="connsiteY244" fmla="*/ 194691 h 355854"/>
              <a:gd name="connsiteX245" fmla="*/ 10614184 w 12192000"/>
              <a:gd name="connsiteY245" fmla="*/ 285560 h 355854"/>
              <a:gd name="connsiteX246" fmla="*/ 10446639 w 12192000"/>
              <a:gd name="connsiteY246" fmla="*/ 285560 h 355854"/>
              <a:gd name="connsiteX247" fmla="*/ 10856595 w 12192000"/>
              <a:gd name="connsiteY247" fmla="*/ 161258 h 355854"/>
              <a:gd name="connsiteX248" fmla="*/ 10772870 w 12192000"/>
              <a:gd name="connsiteY248" fmla="*/ 252127 h 355854"/>
              <a:gd name="connsiteX249" fmla="*/ 10689145 w 12192000"/>
              <a:gd name="connsiteY249" fmla="*/ 161258 h 355854"/>
              <a:gd name="connsiteX250" fmla="*/ 10605421 w 12192000"/>
              <a:gd name="connsiteY250" fmla="*/ 70390 h 355854"/>
              <a:gd name="connsiteX251" fmla="*/ 10772775 w 12192000"/>
              <a:gd name="connsiteY251" fmla="*/ 70390 h 355854"/>
              <a:gd name="connsiteX252" fmla="*/ 10940129 w 12192000"/>
              <a:gd name="connsiteY252" fmla="*/ 70390 h 355854"/>
              <a:gd name="connsiteX253" fmla="*/ 10856595 w 12192000"/>
              <a:gd name="connsiteY253" fmla="*/ 161258 h 355854"/>
              <a:gd name="connsiteX254" fmla="*/ 11100721 w 12192000"/>
              <a:gd name="connsiteY254" fmla="*/ 285560 h 355854"/>
              <a:gd name="connsiteX255" fmla="*/ 10933366 w 12192000"/>
              <a:gd name="connsiteY255" fmla="*/ 285560 h 355854"/>
              <a:gd name="connsiteX256" fmla="*/ 11017091 w 12192000"/>
              <a:gd name="connsiteY256" fmla="*/ 194691 h 355854"/>
              <a:gd name="connsiteX257" fmla="*/ 11100815 w 12192000"/>
              <a:gd name="connsiteY257" fmla="*/ 103823 h 355854"/>
              <a:gd name="connsiteX258" fmla="*/ 11184541 w 12192000"/>
              <a:gd name="connsiteY258" fmla="*/ 194691 h 355854"/>
              <a:gd name="connsiteX259" fmla="*/ 11268266 w 12192000"/>
              <a:gd name="connsiteY259" fmla="*/ 285560 h 355854"/>
              <a:gd name="connsiteX260" fmla="*/ 11100721 w 12192000"/>
              <a:gd name="connsiteY260" fmla="*/ 285560 h 355854"/>
              <a:gd name="connsiteX261" fmla="*/ 11511819 w 12192000"/>
              <a:gd name="connsiteY261" fmla="*/ 161258 h 355854"/>
              <a:gd name="connsiteX262" fmla="*/ 11428095 w 12192000"/>
              <a:gd name="connsiteY262" fmla="*/ 252127 h 355854"/>
              <a:gd name="connsiteX263" fmla="*/ 11344370 w 12192000"/>
              <a:gd name="connsiteY263" fmla="*/ 161258 h 355854"/>
              <a:gd name="connsiteX264" fmla="*/ 11260645 w 12192000"/>
              <a:gd name="connsiteY264" fmla="*/ 70390 h 355854"/>
              <a:gd name="connsiteX265" fmla="*/ 11428000 w 12192000"/>
              <a:gd name="connsiteY265" fmla="*/ 70390 h 355854"/>
              <a:gd name="connsiteX266" fmla="*/ 11595354 w 12192000"/>
              <a:gd name="connsiteY266" fmla="*/ 70390 h 355854"/>
              <a:gd name="connsiteX267" fmla="*/ 11511819 w 12192000"/>
              <a:gd name="connsiteY267" fmla="*/ 161258 h 355854"/>
              <a:gd name="connsiteX268" fmla="*/ 11755945 w 12192000"/>
              <a:gd name="connsiteY268" fmla="*/ 285560 h 355854"/>
              <a:gd name="connsiteX269" fmla="*/ 11588591 w 12192000"/>
              <a:gd name="connsiteY269" fmla="*/ 285560 h 355854"/>
              <a:gd name="connsiteX270" fmla="*/ 11672315 w 12192000"/>
              <a:gd name="connsiteY270" fmla="*/ 194691 h 355854"/>
              <a:gd name="connsiteX271" fmla="*/ 11756041 w 12192000"/>
              <a:gd name="connsiteY271" fmla="*/ 103823 h 355854"/>
              <a:gd name="connsiteX272" fmla="*/ 11839766 w 12192000"/>
              <a:gd name="connsiteY272" fmla="*/ 194691 h 355854"/>
              <a:gd name="connsiteX273" fmla="*/ 11923491 w 12192000"/>
              <a:gd name="connsiteY273" fmla="*/ 285560 h 355854"/>
              <a:gd name="connsiteX274" fmla="*/ 11755945 w 12192000"/>
              <a:gd name="connsiteY274" fmla="*/ 28556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2192000" h="355854">
                <a:moveTo>
                  <a:pt x="12192000" y="95"/>
                </a:moveTo>
                <a:lnTo>
                  <a:pt x="342519" y="95"/>
                </a:lnTo>
                <a:lnTo>
                  <a:pt x="175165" y="95"/>
                </a:lnTo>
                <a:lnTo>
                  <a:pt x="18098" y="95"/>
                </a:lnTo>
                <a:lnTo>
                  <a:pt x="18002" y="0"/>
                </a:lnTo>
                <a:lnTo>
                  <a:pt x="18002" y="95"/>
                </a:lnTo>
                <a:lnTo>
                  <a:pt x="0" y="95"/>
                </a:lnTo>
                <a:lnTo>
                  <a:pt x="0" y="355854"/>
                </a:lnTo>
                <a:lnTo>
                  <a:pt x="12192000" y="355854"/>
                </a:lnTo>
                <a:lnTo>
                  <a:pt x="12192000" y="95"/>
                </a:lnTo>
                <a:close/>
                <a:moveTo>
                  <a:pt x="12081224" y="70390"/>
                </a:moveTo>
                <a:lnTo>
                  <a:pt x="12192000" y="70390"/>
                </a:lnTo>
                <a:lnTo>
                  <a:pt x="12192000" y="131826"/>
                </a:lnTo>
                <a:lnTo>
                  <a:pt x="12081224" y="252127"/>
                </a:lnTo>
                <a:lnTo>
                  <a:pt x="11997499" y="161258"/>
                </a:lnTo>
                <a:lnTo>
                  <a:pt x="11913775" y="70390"/>
                </a:lnTo>
                <a:lnTo>
                  <a:pt x="12081224" y="70390"/>
                </a:lnTo>
                <a:close/>
                <a:moveTo>
                  <a:pt x="0" y="285560"/>
                </a:moveTo>
                <a:lnTo>
                  <a:pt x="0" y="123444"/>
                </a:lnTo>
                <a:lnTo>
                  <a:pt x="18002" y="103823"/>
                </a:lnTo>
                <a:lnTo>
                  <a:pt x="101727" y="194691"/>
                </a:lnTo>
                <a:lnTo>
                  <a:pt x="185452" y="285560"/>
                </a:lnTo>
                <a:lnTo>
                  <a:pt x="0" y="285560"/>
                </a:lnTo>
                <a:close/>
                <a:moveTo>
                  <a:pt x="426244" y="161258"/>
                </a:moveTo>
                <a:lnTo>
                  <a:pt x="342519" y="252127"/>
                </a:lnTo>
                <a:lnTo>
                  <a:pt x="258794" y="161258"/>
                </a:lnTo>
                <a:lnTo>
                  <a:pt x="175069" y="70390"/>
                </a:lnTo>
                <a:lnTo>
                  <a:pt x="342424" y="70390"/>
                </a:lnTo>
                <a:lnTo>
                  <a:pt x="509778" y="70390"/>
                </a:lnTo>
                <a:lnTo>
                  <a:pt x="426244" y="161258"/>
                </a:lnTo>
                <a:close/>
                <a:moveTo>
                  <a:pt x="670370" y="285560"/>
                </a:moveTo>
                <a:lnTo>
                  <a:pt x="502920" y="285560"/>
                </a:lnTo>
                <a:lnTo>
                  <a:pt x="586645" y="194691"/>
                </a:lnTo>
                <a:lnTo>
                  <a:pt x="670370" y="103823"/>
                </a:lnTo>
                <a:lnTo>
                  <a:pt x="754094" y="194691"/>
                </a:lnTo>
                <a:lnTo>
                  <a:pt x="837819" y="285560"/>
                </a:lnTo>
                <a:lnTo>
                  <a:pt x="670370" y="285560"/>
                </a:lnTo>
                <a:close/>
                <a:moveTo>
                  <a:pt x="1081469" y="161258"/>
                </a:moveTo>
                <a:lnTo>
                  <a:pt x="997744" y="252127"/>
                </a:lnTo>
                <a:lnTo>
                  <a:pt x="914019" y="161258"/>
                </a:lnTo>
                <a:lnTo>
                  <a:pt x="830294" y="70390"/>
                </a:lnTo>
                <a:lnTo>
                  <a:pt x="997649" y="70390"/>
                </a:lnTo>
                <a:lnTo>
                  <a:pt x="1165003" y="70390"/>
                </a:lnTo>
                <a:lnTo>
                  <a:pt x="1081469" y="161258"/>
                </a:lnTo>
                <a:close/>
                <a:moveTo>
                  <a:pt x="1325594" y="285560"/>
                </a:moveTo>
                <a:lnTo>
                  <a:pt x="1158240" y="285560"/>
                </a:lnTo>
                <a:lnTo>
                  <a:pt x="1241965" y="194691"/>
                </a:lnTo>
                <a:lnTo>
                  <a:pt x="1325689" y="103823"/>
                </a:lnTo>
                <a:lnTo>
                  <a:pt x="1409414" y="194691"/>
                </a:lnTo>
                <a:lnTo>
                  <a:pt x="1493139" y="285560"/>
                </a:lnTo>
                <a:lnTo>
                  <a:pt x="1325594" y="285560"/>
                </a:lnTo>
                <a:close/>
                <a:moveTo>
                  <a:pt x="1722406" y="161258"/>
                </a:moveTo>
                <a:lnTo>
                  <a:pt x="1638681" y="252127"/>
                </a:lnTo>
                <a:lnTo>
                  <a:pt x="1554956" y="161258"/>
                </a:lnTo>
                <a:lnTo>
                  <a:pt x="1471232" y="70390"/>
                </a:lnTo>
                <a:lnTo>
                  <a:pt x="1638586" y="70390"/>
                </a:lnTo>
                <a:lnTo>
                  <a:pt x="1805940" y="70390"/>
                </a:lnTo>
                <a:lnTo>
                  <a:pt x="1722406" y="161258"/>
                </a:lnTo>
                <a:close/>
                <a:moveTo>
                  <a:pt x="1966532" y="285560"/>
                </a:moveTo>
                <a:lnTo>
                  <a:pt x="1799177" y="285560"/>
                </a:lnTo>
                <a:lnTo>
                  <a:pt x="1882902" y="194691"/>
                </a:lnTo>
                <a:lnTo>
                  <a:pt x="1966627" y="103823"/>
                </a:lnTo>
                <a:lnTo>
                  <a:pt x="2050352" y="194691"/>
                </a:lnTo>
                <a:lnTo>
                  <a:pt x="2134076" y="285560"/>
                </a:lnTo>
                <a:lnTo>
                  <a:pt x="1966532" y="285560"/>
                </a:lnTo>
                <a:close/>
                <a:moveTo>
                  <a:pt x="2377631" y="161258"/>
                </a:moveTo>
                <a:lnTo>
                  <a:pt x="2293906" y="252127"/>
                </a:lnTo>
                <a:lnTo>
                  <a:pt x="2210181" y="161258"/>
                </a:lnTo>
                <a:lnTo>
                  <a:pt x="2126456" y="70390"/>
                </a:lnTo>
                <a:lnTo>
                  <a:pt x="2293811" y="70390"/>
                </a:lnTo>
                <a:lnTo>
                  <a:pt x="2461165" y="70390"/>
                </a:lnTo>
                <a:lnTo>
                  <a:pt x="2377631" y="161258"/>
                </a:lnTo>
                <a:close/>
                <a:moveTo>
                  <a:pt x="2621756" y="285560"/>
                </a:moveTo>
                <a:lnTo>
                  <a:pt x="2454402" y="285560"/>
                </a:lnTo>
                <a:lnTo>
                  <a:pt x="2538127" y="194691"/>
                </a:lnTo>
                <a:lnTo>
                  <a:pt x="2621852" y="103823"/>
                </a:lnTo>
                <a:lnTo>
                  <a:pt x="2705576" y="194691"/>
                </a:lnTo>
                <a:lnTo>
                  <a:pt x="2789301" y="285560"/>
                </a:lnTo>
                <a:lnTo>
                  <a:pt x="2621756" y="285560"/>
                </a:lnTo>
                <a:close/>
                <a:moveTo>
                  <a:pt x="3031712" y="161258"/>
                </a:moveTo>
                <a:lnTo>
                  <a:pt x="2947988" y="252127"/>
                </a:lnTo>
                <a:lnTo>
                  <a:pt x="2864263" y="161258"/>
                </a:lnTo>
                <a:lnTo>
                  <a:pt x="2780538" y="70390"/>
                </a:lnTo>
                <a:lnTo>
                  <a:pt x="2947892" y="70390"/>
                </a:lnTo>
                <a:lnTo>
                  <a:pt x="3115247" y="70390"/>
                </a:lnTo>
                <a:lnTo>
                  <a:pt x="3031712" y="161258"/>
                </a:lnTo>
                <a:close/>
                <a:moveTo>
                  <a:pt x="3275838" y="285560"/>
                </a:moveTo>
                <a:lnTo>
                  <a:pt x="3108484" y="285560"/>
                </a:lnTo>
                <a:lnTo>
                  <a:pt x="3192209" y="194691"/>
                </a:lnTo>
                <a:lnTo>
                  <a:pt x="3275933" y="103823"/>
                </a:lnTo>
                <a:lnTo>
                  <a:pt x="3359658" y="194691"/>
                </a:lnTo>
                <a:lnTo>
                  <a:pt x="3443383" y="285560"/>
                </a:lnTo>
                <a:lnTo>
                  <a:pt x="3275838" y="285560"/>
                </a:lnTo>
                <a:close/>
                <a:moveTo>
                  <a:pt x="3686937" y="161258"/>
                </a:moveTo>
                <a:lnTo>
                  <a:pt x="3603212" y="252127"/>
                </a:lnTo>
                <a:lnTo>
                  <a:pt x="3519488" y="161258"/>
                </a:lnTo>
                <a:lnTo>
                  <a:pt x="3435763" y="70390"/>
                </a:lnTo>
                <a:lnTo>
                  <a:pt x="3603117" y="70390"/>
                </a:lnTo>
                <a:lnTo>
                  <a:pt x="3770471" y="70390"/>
                </a:lnTo>
                <a:lnTo>
                  <a:pt x="3686937" y="161258"/>
                </a:lnTo>
                <a:close/>
                <a:moveTo>
                  <a:pt x="3931063" y="285560"/>
                </a:moveTo>
                <a:lnTo>
                  <a:pt x="3763709" y="285560"/>
                </a:lnTo>
                <a:lnTo>
                  <a:pt x="3847433" y="194691"/>
                </a:lnTo>
                <a:lnTo>
                  <a:pt x="3931158" y="103823"/>
                </a:lnTo>
                <a:lnTo>
                  <a:pt x="4014883" y="194691"/>
                </a:lnTo>
                <a:lnTo>
                  <a:pt x="4098608" y="285560"/>
                </a:lnTo>
                <a:lnTo>
                  <a:pt x="3931063" y="285560"/>
                </a:lnTo>
                <a:close/>
                <a:moveTo>
                  <a:pt x="4337876" y="161258"/>
                </a:moveTo>
                <a:lnTo>
                  <a:pt x="4254151" y="252127"/>
                </a:lnTo>
                <a:lnTo>
                  <a:pt x="4170426" y="161258"/>
                </a:lnTo>
                <a:lnTo>
                  <a:pt x="4086701" y="70390"/>
                </a:lnTo>
                <a:lnTo>
                  <a:pt x="4254056" y="70390"/>
                </a:lnTo>
                <a:lnTo>
                  <a:pt x="4421410" y="70390"/>
                </a:lnTo>
                <a:lnTo>
                  <a:pt x="4337876" y="161258"/>
                </a:lnTo>
                <a:close/>
                <a:moveTo>
                  <a:pt x="4581906" y="285560"/>
                </a:moveTo>
                <a:lnTo>
                  <a:pt x="4414552" y="285560"/>
                </a:lnTo>
                <a:lnTo>
                  <a:pt x="4498277" y="194691"/>
                </a:lnTo>
                <a:lnTo>
                  <a:pt x="4582001" y="103823"/>
                </a:lnTo>
                <a:lnTo>
                  <a:pt x="4665726" y="194691"/>
                </a:lnTo>
                <a:lnTo>
                  <a:pt x="4749451" y="285560"/>
                </a:lnTo>
                <a:lnTo>
                  <a:pt x="4581906" y="285560"/>
                </a:lnTo>
                <a:close/>
                <a:moveTo>
                  <a:pt x="4993101" y="161258"/>
                </a:moveTo>
                <a:lnTo>
                  <a:pt x="4909376" y="252127"/>
                </a:lnTo>
                <a:lnTo>
                  <a:pt x="4825651" y="161258"/>
                </a:lnTo>
                <a:lnTo>
                  <a:pt x="4741926" y="70390"/>
                </a:lnTo>
                <a:lnTo>
                  <a:pt x="4909280" y="70390"/>
                </a:lnTo>
                <a:lnTo>
                  <a:pt x="5076635" y="70390"/>
                </a:lnTo>
                <a:lnTo>
                  <a:pt x="4993101" y="161258"/>
                </a:lnTo>
                <a:close/>
                <a:moveTo>
                  <a:pt x="5237131" y="285560"/>
                </a:moveTo>
                <a:lnTo>
                  <a:pt x="5069777" y="285560"/>
                </a:lnTo>
                <a:lnTo>
                  <a:pt x="5153501" y="194691"/>
                </a:lnTo>
                <a:lnTo>
                  <a:pt x="5237227" y="103823"/>
                </a:lnTo>
                <a:lnTo>
                  <a:pt x="5320951" y="194691"/>
                </a:lnTo>
                <a:lnTo>
                  <a:pt x="5404676" y="285560"/>
                </a:lnTo>
                <a:lnTo>
                  <a:pt x="5237131" y="285560"/>
                </a:lnTo>
                <a:close/>
                <a:moveTo>
                  <a:pt x="5633942" y="161258"/>
                </a:moveTo>
                <a:lnTo>
                  <a:pt x="5550218" y="252127"/>
                </a:lnTo>
                <a:lnTo>
                  <a:pt x="5466493" y="161258"/>
                </a:lnTo>
                <a:lnTo>
                  <a:pt x="5382768" y="70390"/>
                </a:lnTo>
                <a:lnTo>
                  <a:pt x="5550123" y="70390"/>
                </a:lnTo>
                <a:lnTo>
                  <a:pt x="5717477" y="70390"/>
                </a:lnTo>
                <a:lnTo>
                  <a:pt x="5633942" y="161258"/>
                </a:lnTo>
                <a:close/>
                <a:moveTo>
                  <a:pt x="5878068" y="285560"/>
                </a:moveTo>
                <a:lnTo>
                  <a:pt x="5710714" y="285560"/>
                </a:lnTo>
                <a:lnTo>
                  <a:pt x="5794439" y="194691"/>
                </a:lnTo>
                <a:lnTo>
                  <a:pt x="5878164" y="103823"/>
                </a:lnTo>
                <a:lnTo>
                  <a:pt x="5961888" y="194691"/>
                </a:lnTo>
                <a:lnTo>
                  <a:pt x="6045613" y="285560"/>
                </a:lnTo>
                <a:lnTo>
                  <a:pt x="5878068" y="285560"/>
                </a:lnTo>
                <a:close/>
                <a:moveTo>
                  <a:pt x="6289168" y="161258"/>
                </a:moveTo>
                <a:lnTo>
                  <a:pt x="6205442" y="252127"/>
                </a:lnTo>
                <a:lnTo>
                  <a:pt x="6121718" y="161258"/>
                </a:lnTo>
                <a:lnTo>
                  <a:pt x="6037993" y="70390"/>
                </a:lnTo>
                <a:lnTo>
                  <a:pt x="6205347" y="70390"/>
                </a:lnTo>
                <a:lnTo>
                  <a:pt x="6372701" y="70390"/>
                </a:lnTo>
                <a:lnTo>
                  <a:pt x="6289168" y="161258"/>
                </a:lnTo>
                <a:close/>
                <a:moveTo>
                  <a:pt x="6533293" y="285560"/>
                </a:moveTo>
                <a:lnTo>
                  <a:pt x="6365939" y="285560"/>
                </a:lnTo>
                <a:lnTo>
                  <a:pt x="6449664" y="194691"/>
                </a:lnTo>
                <a:lnTo>
                  <a:pt x="6533388" y="103823"/>
                </a:lnTo>
                <a:lnTo>
                  <a:pt x="6617113" y="194691"/>
                </a:lnTo>
                <a:lnTo>
                  <a:pt x="6700838" y="285560"/>
                </a:lnTo>
                <a:lnTo>
                  <a:pt x="6533293" y="285560"/>
                </a:lnTo>
                <a:close/>
                <a:moveTo>
                  <a:pt x="6943249" y="161258"/>
                </a:moveTo>
                <a:lnTo>
                  <a:pt x="6859524" y="252127"/>
                </a:lnTo>
                <a:lnTo>
                  <a:pt x="6775799" y="161258"/>
                </a:lnTo>
                <a:lnTo>
                  <a:pt x="6692075" y="70390"/>
                </a:lnTo>
                <a:lnTo>
                  <a:pt x="6859429" y="70390"/>
                </a:lnTo>
                <a:lnTo>
                  <a:pt x="7026783" y="70390"/>
                </a:lnTo>
                <a:lnTo>
                  <a:pt x="6943249" y="161258"/>
                </a:lnTo>
                <a:close/>
                <a:moveTo>
                  <a:pt x="7187375" y="285560"/>
                </a:moveTo>
                <a:lnTo>
                  <a:pt x="7020021" y="285560"/>
                </a:lnTo>
                <a:lnTo>
                  <a:pt x="7103745" y="194691"/>
                </a:lnTo>
                <a:lnTo>
                  <a:pt x="7187470" y="103823"/>
                </a:lnTo>
                <a:lnTo>
                  <a:pt x="7271195" y="194691"/>
                </a:lnTo>
                <a:lnTo>
                  <a:pt x="7354919" y="285560"/>
                </a:lnTo>
                <a:lnTo>
                  <a:pt x="7187375" y="285560"/>
                </a:lnTo>
                <a:close/>
                <a:moveTo>
                  <a:pt x="7598569" y="161258"/>
                </a:moveTo>
                <a:lnTo>
                  <a:pt x="7514844" y="252127"/>
                </a:lnTo>
                <a:lnTo>
                  <a:pt x="7431119" y="161258"/>
                </a:lnTo>
                <a:lnTo>
                  <a:pt x="7347395" y="70390"/>
                </a:lnTo>
                <a:lnTo>
                  <a:pt x="7514749" y="70390"/>
                </a:lnTo>
                <a:lnTo>
                  <a:pt x="7682103" y="70390"/>
                </a:lnTo>
                <a:lnTo>
                  <a:pt x="7598569" y="161258"/>
                </a:lnTo>
                <a:close/>
                <a:moveTo>
                  <a:pt x="7842599" y="285560"/>
                </a:moveTo>
                <a:lnTo>
                  <a:pt x="7675245" y="285560"/>
                </a:lnTo>
                <a:lnTo>
                  <a:pt x="7758970" y="194691"/>
                </a:lnTo>
                <a:lnTo>
                  <a:pt x="7842695" y="103823"/>
                </a:lnTo>
                <a:lnTo>
                  <a:pt x="7926419" y="194691"/>
                </a:lnTo>
                <a:lnTo>
                  <a:pt x="8010144" y="285560"/>
                </a:lnTo>
                <a:lnTo>
                  <a:pt x="7842599" y="285560"/>
                </a:lnTo>
                <a:close/>
                <a:moveTo>
                  <a:pt x="8251127" y="161258"/>
                </a:moveTo>
                <a:lnTo>
                  <a:pt x="8167402" y="252127"/>
                </a:lnTo>
                <a:lnTo>
                  <a:pt x="8083677" y="161258"/>
                </a:lnTo>
                <a:lnTo>
                  <a:pt x="7999953" y="70390"/>
                </a:lnTo>
                <a:lnTo>
                  <a:pt x="8167307" y="70390"/>
                </a:lnTo>
                <a:lnTo>
                  <a:pt x="8334661" y="70390"/>
                </a:lnTo>
                <a:lnTo>
                  <a:pt x="8251127" y="161258"/>
                </a:lnTo>
                <a:close/>
                <a:moveTo>
                  <a:pt x="8495252" y="285560"/>
                </a:moveTo>
                <a:lnTo>
                  <a:pt x="8327898" y="285560"/>
                </a:lnTo>
                <a:lnTo>
                  <a:pt x="8411623" y="194691"/>
                </a:lnTo>
                <a:lnTo>
                  <a:pt x="8495348" y="103823"/>
                </a:lnTo>
                <a:lnTo>
                  <a:pt x="8579072" y="194691"/>
                </a:lnTo>
                <a:lnTo>
                  <a:pt x="8662797" y="285560"/>
                </a:lnTo>
                <a:lnTo>
                  <a:pt x="8495252" y="285560"/>
                </a:lnTo>
                <a:close/>
                <a:moveTo>
                  <a:pt x="8906351" y="161258"/>
                </a:moveTo>
                <a:lnTo>
                  <a:pt x="8822627" y="252127"/>
                </a:lnTo>
                <a:lnTo>
                  <a:pt x="8738901" y="161258"/>
                </a:lnTo>
                <a:lnTo>
                  <a:pt x="8655177" y="70390"/>
                </a:lnTo>
                <a:lnTo>
                  <a:pt x="8822531" y="70390"/>
                </a:lnTo>
                <a:lnTo>
                  <a:pt x="8989886" y="70390"/>
                </a:lnTo>
                <a:lnTo>
                  <a:pt x="8906351" y="161258"/>
                </a:lnTo>
                <a:close/>
                <a:moveTo>
                  <a:pt x="9150477" y="285560"/>
                </a:moveTo>
                <a:lnTo>
                  <a:pt x="8983123" y="285560"/>
                </a:lnTo>
                <a:lnTo>
                  <a:pt x="9066848" y="194691"/>
                </a:lnTo>
                <a:lnTo>
                  <a:pt x="9150572" y="103823"/>
                </a:lnTo>
                <a:lnTo>
                  <a:pt x="9234297" y="194691"/>
                </a:lnTo>
                <a:lnTo>
                  <a:pt x="9318022" y="285560"/>
                </a:lnTo>
                <a:lnTo>
                  <a:pt x="9150477" y="285560"/>
                </a:lnTo>
                <a:close/>
                <a:moveTo>
                  <a:pt x="9547289" y="161258"/>
                </a:moveTo>
                <a:lnTo>
                  <a:pt x="9463564" y="252127"/>
                </a:lnTo>
                <a:lnTo>
                  <a:pt x="9379839" y="161258"/>
                </a:lnTo>
                <a:lnTo>
                  <a:pt x="9296114" y="70390"/>
                </a:lnTo>
                <a:lnTo>
                  <a:pt x="9463468" y="70390"/>
                </a:lnTo>
                <a:lnTo>
                  <a:pt x="9630823" y="70390"/>
                </a:lnTo>
                <a:lnTo>
                  <a:pt x="9547289" y="161258"/>
                </a:lnTo>
                <a:close/>
                <a:moveTo>
                  <a:pt x="9791319" y="285560"/>
                </a:moveTo>
                <a:lnTo>
                  <a:pt x="9623965" y="285560"/>
                </a:lnTo>
                <a:lnTo>
                  <a:pt x="9707689" y="194691"/>
                </a:lnTo>
                <a:lnTo>
                  <a:pt x="9791414" y="103823"/>
                </a:lnTo>
                <a:lnTo>
                  <a:pt x="9875139" y="194691"/>
                </a:lnTo>
                <a:lnTo>
                  <a:pt x="9958864" y="285560"/>
                </a:lnTo>
                <a:lnTo>
                  <a:pt x="9791319" y="285560"/>
                </a:lnTo>
                <a:close/>
                <a:moveTo>
                  <a:pt x="10202513" y="161258"/>
                </a:moveTo>
                <a:lnTo>
                  <a:pt x="10118788" y="252127"/>
                </a:lnTo>
                <a:lnTo>
                  <a:pt x="10035064" y="161258"/>
                </a:lnTo>
                <a:lnTo>
                  <a:pt x="9951339" y="70390"/>
                </a:lnTo>
                <a:lnTo>
                  <a:pt x="10118693" y="70390"/>
                </a:lnTo>
                <a:lnTo>
                  <a:pt x="10286048" y="70390"/>
                </a:lnTo>
                <a:lnTo>
                  <a:pt x="10202513" y="161258"/>
                </a:lnTo>
                <a:close/>
                <a:moveTo>
                  <a:pt x="10446639" y="285560"/>
                </a:moveTo>
                <a:lnTo>
                  <a:pt x="10279284" y="285560"/>
                </a:lnTo>
                <a:lnTo>
                  <a:pt x="10363009" y="194691"/>
                </a:lnTo>
                <a:lnTo>
                  <a:pt x="10446734" y="103823"/>
                </a:lnTo>
                <a:lnTo>
                  <a:pt x="10530460" y="194691"/>
                </a:lnTo>
                <a:lnTo>
                  <a:pt x="10614184" y="285560"/>
                </a:lnTo>
                <a:lnTo>
                  <a:pt x="10446639" y="285560"/>
                </a:lnTo>
                <a:close/>
                <a:moveTo>
                  <a:pt x="10856595" y="161258"/>
                </a:moveTo>
                <a:lnTo>
                  <a:pt x="10772870" y="252127"/>
                </a:lnTo>
                <a:lnTo>
                  <a:pt x="10689145" y="161258"/>
                </a:lnTo>
                <a:lnTo>
                  <a:pt x="10605421" y="70390"/>
                </a:lnTo>
                <a:lnTo>
                  <a:pt x="10772775" y="70390"/>
                </a:lnTo>
                <a:lnTo>
                  <a:pt x="10940129" y="70390"/>
                </a:lnTo>
                <a:lnTo>
                  <a:pt x="10856595" y="161258"/>
                </a:lnTo>
                <a:close/>
                <a:moveTo>
                  <a:pt x="11100721" y="285560"/>
                </a:moveTo>
                <a:lnTo>
                  <a:pt x="10933366" y="285560"/>
                </a:lnTo>
                <a:lnTo>
                  <a:pt x="11017091" y="194691"/>
                </a:lnTo>
                <a:lnTo>
                  <a:pt x="11100815" y="103823"/>
                </a:lnTo>
                <a:lnTo>
                  <a:pt x="11184541" y="194691"/>
                </a:lnTo>
                <a:lnTo>
                  <a:pt x="11268266" y="285560"/>
                </a:lnTo>
                <a:lnTo>
                  <a:pt x="11100721" y="285560"/>
                </a:lnTo>
                <a:close/>
                <a:moveTo>
                  <a:pt x="11511819" y="161258"/>
                </a:moveTo>
                <a:lnTo>
                  <a:pt x="11428095" y="252127"/>
                </a:lnTo>
                <a:lnTo>
                  <a:pt x="11344370" y="161258"/>
                </a:lnTo>
                <a:lnTo>
                  <a:pt x="11260645" y="70390"/>
                </a:lnTo>
                <a:lnTo>
                  <a:pt x="11428000" y="70390"/>
                </a:lnTo>
                <a:lnTo>
                  <a:pt x="11595354" y="70390"/>
                </a:lnTo>
                <a:lnTo>
                  <a:pt x="11511819" y="161258"/>
                </a:lnTo>
                <a:close/>
                <a:moveTo>
                  <a:pt x="11755945" y="285560"/>
                </a:moveTo>
                <a:lnTo>
                  <a:pt x="11588591" y="285560"/>
                </a:lnTo>
                <a:lnTo>
                  <a:pt x="11672315" y="194691"/>
                </a:lnTo>
                <a:lnTo>
                  <a:pt x="11756041" y="103823"/>
                </a:lnTo>
                <a:lnTo>
                  <a:pt x="11839766" y="194691"/>
                </a:lnTo>
                <a:lnTo>
                  <a:pt x="11923491" y="285560"/>
                </a:lnTo>
                <a:lnTo>
                  <a:pt x="11755945" y="285560"/>
                </a:lnTo>
                <a:close/>
              </a:path>
            </a:pathLst>
          </a:custGeom>
          <a:solidFill>
            <a:srgbClr val="FEC662"/>
          </a:solidFill>
          <a:ln w="9525" cap="flat">
            <a:noFill/>
            <a:prstDash val="solid"/>
            <a:miter/>
          </a:ln>
        </p:spPr>
        <p:txBody>
          <a:bodyPr rtlCol="0" anchor="ctr"/>
          <a:lstStyle/>
          <a:p>
            <a:endParaRPr lang="en-US"/>
          </a:p>
        </p:txBody>
      </p:sp>
      <p:sp>
        <p:nvSpPr>
          <p:cNvPr id="4" name="Date Placeholder 3">
            <a:extLst>
              <a:ext uri="{FF2B5EF4-FFF2-40B4-BE49-F238E27FC236}">
                <a16:creationId xmlns:a16="http://schemas.microsoft.com/office/drawing/2014/main" id="{C03D5CA1-EF1F-434A-AA7A-83AD664EA7BD}"/>
              </a:ext>
            </a:extLst>
          </p:cNvPr>
          <p:cNvSpPr>
            <a:spLocks noGrp="1"/>
          </p:cNvSpPr>
          <p:nvPr>
            <p:ph type="dt" sz="half" idx="10"/>
          </p:nvPr>
        </p:nvSpPr>
        <p:spPr/>
        <p:txBody>
          <a:bodyPr/>
          <a:lstStyle/>
          <a:p>
            <a:fld id="{8890585E-9132-444C-BA92-723B646D1A27}" type="datetime1">
              <a:rPr lang="en-US" smtClean="0"/>
              <a:t>10/5/2022</a:t>
            </a:fld>
            <a:endParaRPr lang="en-US"/>
          </a:p>
        </p:txBody>
      </p:sp>
      <p:sp>
        <p:nvSpPr>
          <p:cNvPr id="5" name="Footer Placeholder 4">
            <a:extLst>
              <a:ext uri="{FF2B5EF4-FFF2-40B4-BE49-F238E27FC236}">
                <a16:creationId xmlns:a16="http://schemas.microsoft.com/office/drawing/2014/main" id="{8B0F6E37-9857-4684-9600-77E71C5849B5}"/>
              </a:ext>
            </a:extLst>
          </p:cNvPr>
          <p:cNvSpPr>
            <a:spLocks noGrp="1"/>
          </p:cNvSpPr>
          <p:nvPr>
            <p:ph type="ftr" sz="quarter" idx="11"/>
          </p:nvPr>
        </p:nvSpPr>
        <p:spPr/>
        <p:txBody>
          <a:bodyPr/>
          <a:lstStyle/>
          <a:p>
            <a:r>
              <a:rPr lang="en-US"/>
              <a:t>Designed by PoweredTemplate.com</a:t>
            </a:r>
          </a:p>
        </p:txBody>
      </p:sp>
      <p:sp>
        <p:nvSpPr>
          <p:cNvPr id="6" name="Slide Number Placeholder 5">
            <a:extLst>
              <a:ext uri="{FF2B5EF4-FFF2-40B4-BE49-F238E27FC236}">
                <a16:creationId xmlns:a16="http://schemas.microsoft.com/office/drawing/2014/main" id="{466A1C8D-24E5-4C02-B183-AA7F62FD8789}"/>
              </a:ext>
            </a:extLst>
          </p:cNvPr>
          <p:cNvSpPr>
            <a:spLocks noGrp="1"/>
          </p:cNvSpPr>
          <p:nvPr>
            <p:ph type="sldNum" sz="quarter" idx="12"/>
          </p:nvPr>
        </p:nvSpPr>
        <p:spPr/>
        <p:txBody>
          <a:bodyPr/>
          <a:lstStyle/>
          <a:p>
            <a:fld id="{DEB10764-2E11-4E14-804F-19649829B695}" type="slidenum">
              <a:rPr lang="en-US" smtClean="0"/>
              <a:t>‹#›</a:t>
            </a:fld>
            <a:endParaRPr lang="en-US"/>
          </a:p>
        </p:txBody>
      </p:sp>
      <p:sp>
        <p:nvSpPr>
          <p:cNvPr id="11" name="Title 1">
            <a:extLst>
              <a:ext uri="{FF2B5EF4-FFF2-40B4-BE49-F238E27FC236}">
                <a16:creationId xmlns:a16="http://schemas.microsoft.com/office/drawing/2014/main" id="{C602FDCB-3668-4811-BA6E-6CDCC6CB3AA3}"/>
              </a:ext>
            </a:extLst>
          </p:cNvPr>
          <p:cNvSpPr>
            <a:spLocks noGrp="1"/>
          </p:cNvSpPr>
          <p:nvPr>
            <p:ph type="title"/>
          </p:nvPr>
        </p:nvSpPr>
        <p:spPr>
          <a:xfrm>
            <a:off x="839788" y="457200"/>
            <a:ext cx="10572006" cy="920010"/>
          </a:xfrm>
        </p:spPr>
        <p:txBody>
          <a:bodyPr anchor="b">
            <a:normAutofit/>
          </a:bodyPr>
          <a:lstStyle>
            <a:lvl1pPr algn="ctr">
              <a:defRPr sz="4800">
                <a:solidFill>
                  <a:srgbClr val="FEC662"/>
                </a:solidFill>
                <a:latin typeface="Goudy Old Style" panose="02020502050305020303" pitchFamily="18" charset="0"/>
              </a:defRPr>
            </a:lvl1pPr>
          </a:lstStyle>
          <a:p>
            <a:r>
              <a:rPr lang="en-US" dirty="0"/>
              <a:t>Click to edit Master title style</a:t>
            </a:r>
          </a:p>
        </p:txBody>
      </p:sp>
      <p:sp>
        <p:nvSpPr>
          <p:cNvPr id="16" name="Text Placeholder 2">
            <a:extLst>
              <a:ext uri="{FF2B5EF4-FFF2-40B4-BE49-F238E27FC236}">
                <a16:creationId xmlns:a16="http://schemas.microsoft.com/office/drawing/2014/main" id="{47301C2F-9164-426F-A256-8804A4EFA8C5}"/>
              </a:ext>
            </a:extLst>
          </p:cNvPr>
          <p:cNvSpPr>
            <a:spLocks noGrp="1"/>
          </p:cNvSpPr>
          <p:nvPr>
            <p:ph type="body" idx="1"/>
          </p:nvPr>
        </p:nvSpPr>
        <p:spPr>
          <a:xfrm>
            <a:off x="563070" y="1744806"/>
            <a:ext cx="2773973" cy="582470"/>
          </a:xfrm>
        </p:spPr>
        <p:txBody>
          <a:bodyPr>
            <a:normAutofit/>
          </a:bodyPr>
          <a:lstStyle>
            <a:lvl1pPr marL="0" indent="0" algn="ct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7" name="Text Placeholder 3">
            <a:extLst>
              <a:ext uri="{FF2B5EF4-FFF2-40B4-BE49-F238E27FC236}">
                <a16:creationId xmlns:a16="http://schemas.microsoft.com/office/drawing/2014/main" id="{86034F9C-002F-4CF1-9A44-4233514ACF7E}"/>
              </a:ext>
            </a:extLst>
          </p:cNvPr>
          <p:cNvSpPr>
            <a:spLocks noGrp="1"/>
          </p:cNvSpPr>
          <p:nvPr>
            <p:ph type="body" sz="half" idx="2"/>
          </p:nvPr>
        </p:nvSpPr>
        <p:spPr>
          <a:xfrm>
            <a:off x="563071" y="2453734"/>
            <a:ext cx="2777030"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2">
            <a:extLst>
              <a:ext uri="{FF2B5EF4-FFF2-40B4-BE49-F238E27FC236}">
                <a16:creationId xmlns:a16="http://schemas.microsoft.com/office/drawing/2014/main" id="{3F3A6C07-7F68-4DD1-9D9B-316D8ED966C8}"/>
              </a:ext>
            </a:extLst>
          </p:cNvPr>
          <p:cNvSpPr>
            <a:spLocks noGrp="1"/>
          </p:cNvSpPr>
          <p:nvPr>
            <p:ph type="body" idx="13"/>
          </p:nvPr>
        </p:nvSpPr>
        <p:spPr>
          <a:xfrm>
            <a:off x="6235736" y="1744806"/>
            <a:ext cx="2773973" cy="582470"/>
          </a:xfrm>
        </p:spPr>
        <p:txBody>
          <a:bodyPr>
            <a:normAutofit/>
          </a:bodyPr>
          <a:lstStyle>
            <a:lvl1pPr marL="0" indent="0" algn="ct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9" name="Text Placeholder 3">
            <a:extLst>
              <a:ext uri="{FF2B5EF4-FFF2-40B4-BE49-F238E27FC236}">
                <a16:creationId xmlns:a16="http://schemas.microsoft.com/office/drawing/2014/main" id="{223DAC0C-EC30-45F2-B7B5-2F1E2CC294C5}"/>
              </a:ext>
            </a:extLst>
          </p:cNvPr>
          <p:cNvSpPr>
            <a:spLocks noGrp="1"/>
          </p:cNvSpPr>
          <p:nvPr>
            <p:ph type="body" sz="half" idx="14"/>
          </p:nvPr>
        </p:nvSpPr>
        <p:spPr>
          <a:xfrm>
            <a:off x="6232679" y="2453734"/>
            <a:ext cx="2777030"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2">
            <a:extLst>
              <a:ext uri="{FF2B5EF4-FFF2-40B4-BE49-F238E27FC236}">
                <a16:creationId xmlns:a16="http://schemas.microsoft.com/office/drawing/2014/main" id="{40AFAC04-667C-462B-998D-17EA848A70E2}"/>
              </a:ext>
            </a:extLst>
          </p:cNvPr>
          <p:cNvSpPr>
            <a:spLocks noGrp="1"/>
          </p:cNvSpPr>
          <p:nvPr>
            <p:ph type="body" idx="15"/>
          </p:nvPr>
        </p:nvSpPr>
        <p:spPr>
          <a:xfrm>
            <a:off x="3399403" y="3786624"/>
            <a:ext cx="2773973" cy="582470"/>
          </a:xfrm>
        </p:spPr>
        <p:txBody>
          <a:bodyPr>
            <a:normAutofit/>
          </a:bodyPr>
          <a:lstStyle>
            <a:lvl1pPr marL="0" indent="0" algn="ct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5" name="Text Placeholder 3">
            <a:extLst>
              <a:ext uri="{FF2B5EF4-FFF2-40B4-BE49-F238E27FC236}">
                <a16:creationId xmlns:a16="http://schemas.microsoft.com/office/drawing/2014/main" id="{68181DE6-090B-46E4-B89F-3F75501625BE}"/>
              </a:ext>
            </a:extLst>
          </p:cNvPr>
          <p:cNvSpPr>
            <a:spLocks noGrp="1"/>
          </p:cNvSpPr>
          <p:nvPr>
            <p:ph type="body" sz="half" idx="16"/>
          </p:nvPr>
        </p:nvSpPr>
        <p:spPr>
          <a:xfrm>
            <a:off x="3396346" y="4475417"/>
            <a:ext cx="2777030"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6" name="Text Placeholder 2">
            <a:extLst>
              <a:ext uri="{FF2B5EF4-FFF2-40B4-BE49-F238E27FC236}">
                <a16:creationId xmlns:a16="http://schemas.microsoft.com/office/drawing/2014/main" id="{2661936D-A1EA-4513-A892-F167ED19C459}"/>
              </a:ext>
            </a:extLst>
          </p:cNvPr>
          <p:cNvSpPr>
            <a:spLocks noGrp="1"/>
          </p:cNvSpPr>
          <p:nvPr>
            <p:ph type="body" idx="17"/>
          </p:nvPr>
        </p:nvSpPr>
        <p:spPr>
          <a:xfrm>
            <a:off x="9072070" y="3786624"/>
            <a:ext cx="2773973" cy="582470"/>
          </a:xfrm>
        </p:spPr>
        <p:txBody>
          <a:bodyPr>
            <a:normAutofit/>
          </a:bodyPr>
          <a:lstStyle>
            <a:lvl1pPr marL="0" indent="0" algn="ct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7" name="Text Placeholder 3">
            <a:extLst>
              <a:ext uri="{FF2B5EF4-FFF2-40B4-BE49-F238E27FC236}">
                <a16:creationId xmlns:a16="http://schemas.microsoft.com/office/drawing/2014/main" id="{FF4A39BC-5121-4C66-BF10-5CE817052F7D}"/>
              </a:ext>
            </a:extLst>
          </p:cNvPr>
          <p:cNvSpPr>
            <a:spLocks noGrp="1"/>
          </p:cNvSpPr>
          <p:nvPr>
            <p:ph type="body" sz="half" idx="18"/>
          </p:nvPr>
        </p:nvSpPr>
        <p:spPr>
          <a:xfrm>
            <a:off x="9072071" y="4495552"/>
            <a:ext cx="2777030"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76681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Graphic 7">
            <a:extLst>
              <a:ext uri="{FF2B5EF4-FFF2-40B4-BE49-F238E27FC236}">
                <a16:creationId xmlns:a16="http://schemas.microsoft.com/office/drawing/2014/main" id="{FC1C124B-EBFE-4780-832F-CE82906F4F3B}"/>
              </a:ext>
            </a:extLst>
          </p:cNvPr>
          <p:cNvSpPr/>
          <p:nvPr userDrawn="1"/>
        </p:nvSpPr>
        <p:spPr>
          <a:xfrm>
            <a:off x="0" y="368269"/>
            <a:ext cx="12192000" cy="355854"/>
          </a:xfrm>
          <a:custGeom>
            <a:avLst/>
            <a:gdLst>
              <a:gd name="connsiteX0" fmla="*/ 12192000 w 12192000"/>
              <a:gd name="connsiteY0" fmla="*/ 95 h 355854"/>
              <a:gd name="connsiteX1" fmla="*/ 342519 w 12192000"/>
              <a:gd name="connsiteY1" fmla="*/ 95 h 355854"/>
              <a:gd name="connsiteX2" fmla="*/ 175165 w 12192000"/>
              <a:gd name="connsiteY2" fmla="*/ 95 h 355854"/>
              <a:gd name="connsiteX3" fmla="*/ 18098 w 12192000"/>
              <a:gd name="connsiteY3" fmla="*/ 95 h 355854"/>
              <a:gd name="connsiteX4" fmla="*/ 18002 w 12192000"/>
              <a:gd name="connsiteY4" fmla="*/ 0 h 355854"/>
              <a:gd name="connsiteX5" fmla="*/ 18002 w 12192000"/>
              <a:gd name="connsiteY5" fmla="*/ 95 h 355854"/>
              <a:gd name="connsiteX6" fmla="*/ 0 w 12192000"/>
              <a:gd name="connsiteY6" fmla="*/ 95 h 355854"/>
              <a:gd name="connsiteX7" fmla="*/ 0 w 12192000"/>
              <a:gd name="connsiteY7" fmla="*/ 355854 h 355854"/>
              <a:gd name="connsiteX8" fmla="*/ 12192000 w 12192000"/>
              <a:gd name="connsiteY8" fmla="*/ 355854 h 355854"/>
              <a:gd name="connsiteX9" fmla="*/ 12192000 w 12192000"/>
              <a:gd name="connsiteY9" fmla="*/ 95 h 355854"/>
              <a:gd name="connsiteX10" fmla="*/ 12081224 w 12192000"/>
              <a:gd name="connsiteY10" fmla="*/ 70390 h 355854"/>
              <a:gd name="connsiteX11" fmla="*/ 12192000 w 12192000"/>
              <a:gd name="connsiteY11" fmla="*/ 70390 h 355854"/>
              <a:gd name="connsiteX12" fmla="*/ 12192000 w 12192000"/>
              <a:gd name="connsiteY12" fmla="*/ 131826 h 355854"/>
              <a:gd name="connsiteX13" fmla="*/ 12081224 w 12192000"/>
              <a:gd name="connsiteY13" fmla="*/ 252127 h 355854"/>
              <a:gd name="connsiteX14" fmla="*/ 11997499 w 12192000"/>
              <a:gd name="connsiteY14" fmla="*/ 161258 h 355854"/>
              <a:gd name="connsiteX15" fmla="*/ 11913775 w 12192000"/>
              <a:gd name="connsiteY15" fmla="*/ 70390 h 355854"/>
              <a:gd name="connsiteX16" fmla="*/ 12081224 w 12192000"/>
              <a:gd name="connsiteY16" fmla="*/ 70390 h 355854"/>
              <a:gd name="connsiteX17" fmla="*/ 0 w 12192000"/>
              <a:gd name="connsiteY17" fmla="*/ 285560 h 355854"/>
              <a:gd name="connsiteX18" fmla="*/ 0 w 12192000"/>
              <a:gd name="connsiteY18" fmla="*/ 123444 h 355854"/>
              <a:gd name="connsiteX19" fmla="*/ 18002 w 12192000"/>
              <a:gd name="connsiteY19" fmla="*/ 103823 h 355854"/>
              <a:gd name="connsiteX20" fmla="*/ 101727 w 12192000"/>
              <a:gd name="connsiteY20" fmla="*/ 194691 h 355854"/>
              <a:gd name="connsiteX21" fmla="*/ 185452 w 12192000"/>
              <a:gd name="connsiteY21" fmla="*/ 285560 h 355854"/>
              <a:gd name="connsiteX22" fmla="*/ 0 w 12192000"/>
              <a:gd name="connsiteY22" fmla="*/ 285560 h 355854"/>
              <a:gd name="connsiteX23" fmla="*/ 426244 w 12192000"/>
              <a:gd name="connsiteY23" fmla="*/ 161258 h 355854"/>
              <a:gd name="connsiteX24" fmla="*/ 342519 w 12192000"/>
              <a:gd name="connsiteY24" fmla="*/ 252127 h 355854"/>
              <a:gd name="connsiteX25" fmla="*/ 258794 w 12192000"/>
              <a:gd name="connsiteY25" fmla="*/ 161258 h 355854"/>
              <a:gd name="connsiteX26" fmla="*/ 175069 w 12192000"/>
              <a:gd name="connsiteY26" fmla="*/ 70390 h 355854"/>
              <a:gd name="connsiteX27" fmla="*/ 342424 w 12192000"/>
              <a:gd name="connsiteY27" fmla="*/ 70390 h 355854"/>
              <a:gd name="connsiteX28" fmla="*/ 509778 w 12192000"/>
              <a:gd name="connsiteY28" fmla="*/ 70390 h 355854"/>
              <a:gd name="connsiteX29" fmla="*/ 426244 w 12192000"/>
              <a:gd name="connsiteY29" fmla="*/ 161258 h 355854"/>
              <a:gd name="connsiteX30" fmla="*/ 670370 w 12192000"/>
              <a:gd name="connsiteY30" fmla="*/ 285560 h 355854"/>
              <a:gd name="connsiteX31" fmla="*/ 502920 w 12192000"/>
              <a:gd name="connsiteY31" fmla="*/ 285560 h 355854"/>
              <a:gd name="connsiteX32" fmla="*/ 586645 w 12192000"/>
              <a:gd name="connsiteY32" fmla="*/ 194691 h 355854"/>
              <a:gd name="connsiteX33" fmla="*/ 670370 w 12192000"/>
              <a:gd name="connsiteY33" fmla="*/ 103823 h 355854"/>
              <a:gd name="connsiteX34" fmla="*/ 754094 w 12192000"/>
              <a:gd name="connsiteY34" fmla="*/ 194691 h 355854"/>
              <a:gd name="connsiteX35" fmla="*/ 837819 w 12192000"/>
              <a:gd name="connsiteY35" fmla="*/ 285560 h 355854"/>
              <a:gd name="connsiteX36" fmla="*/ 670370 w 12192000"/>
              <a:gd name="connsiteY36" fmla="*/ 285560 h 355854"/>
              <a:gd name="connsiteX37" fmla="*/ 1081469 w 12192000"/>
              <a:gd name="connsiteY37" fmla="*/ 161258 h 355854"/>
              <a:gd name="connsiteX38" fmla="*/ 997744 w 12192000"/>
              <a:gd name="connsiteY38" fmla="*/ 252127 h 355854"/>
              <a:gd name="connsiteX39" fmla="*/ 914019 w 12192000"/>
              <a:gd name="connsiteY39" fmla="*/ 161258 h 355854"/>
              <a:gd name="connsiteX40" fmla="*/ 830294 w 12192000"/>
              <a:gd name="connsiteY40" fmla="*/ 70390 h 355854"/>
              <a:gd name="connsiteX41" fmla="*/ 997649 w 12192000"/>
              <a:gd name="connsiteY41" fmla="*/ 70390 h 355854"/>
              <a:gd name="connsiteX42" fmla="*/ 1165003 w 12192000"/>
              <a:gd name="connsiteY42" fmla="*/ 70390 h 355854"/>
              <a:gd name="connsiteX43" fmla="*/ 1081469 w 12192000"/>
              <a:gd name="connsiteY43" fmla="*/ 161258 h 355854"/>
              <a:gd name="connsiteX44" fmla="*/ 1325594 w 12192000"/>
              <a:gd name="connsiteY44" fmla="*/ 285560 h 355854"/>
              <a:gd name="connsiteX45" fmla="*/ 1158240 w 12192000"/>
              <a:gd name="connsiteY45" fmla="*/ 285560 h 355854"/>
              <a:gd name="connsiteX46" fmla="*/ 1241965 w 12192000"/>
              <a:gd name="connsiteY46" fmla="*/ 194691 h 355854"/>
              <a:gd name="connsiteX47" fmla="*/ 1325689 w 12192000"/>
              <a:gd name="connsiteY47" fmla="*/ 103823 h 355854"/>
              <a:gd name="connsiteX48" fmla="*/ 1409414 w 12192000"/>
              <a:gd name="connsiteY48" fmla="*/ 194691 h 355854"/>
              <a:gd name="connsiteX49" fmla="*/ 1493139 w 12192000"/>
              <a:gd name="connsiteY49" fmla="*/ 285560 h 355854"/>
              <a:gd name="connsiteX50" fmla="*/ 1325594 w 12192000"/>
              <a:gd name="connsiteY50" fmla="*/ 285560 h 355854"/>
              <a:gd name="connsiteX51" fmla="*/ 1722406 w 12192000"/>
              <a:gd name="connsiteY51" fmla="*/ 161258 h 355854"/>
              <a:gd name="connsiteX52" fmla="*/ 1638681 w 12192000"/>
              <a:gd name="connsiteY52" fmla="*/ 252127 h 355854"/>
              <a:gd name="connsiteX53" fmla="*/ 1554956 w 12192000"/>
              <a:gd name="connsiteY53" fmla="*/ 161258 h 355854"/>
              <a:gd name="connsiteX54" fmla="*/ 1471232 w 12192000"/>
              <a:gd name="connsiteY54" fmla="*/ 70390 h 355854"/>
              <a:gd name="connsiteX55" fmla="*/ 1638586 w 12192000"/>
              <a:gd name="connsiteY55" fmla="*/ 70390 h 355854"/>
              <a:gd name="connsiteX56" fmla="*/ 1805940 w 12192000"/>
              <a:gd name="connsiteY56" fmla="*/ 70390 h 355854"/>
              <a:gd name="connsiteX57" fmla="*/ 1722406 w 12192000"/>
              <a:gd name="connsiteY57" fmla="*/ 161258 h 355854"/>
              <a:gd name="connsiteX58" fmla="*/ 1966532 w 12192000"/>
              <a:gd name="connsiteY58" fmla="*/ 285560 h 355854"/>
              <a:gd name="connsiteX59" fmla="*/ 1799177 w 12192000"/>
              <a:gd name="connsiteY59" fmla="*/ 285560 h 355854"/>
              <a:gd name="connsiteX60" fmla="*/ 1882902 w 12192000"/>
              <a:gd name="connsiteY60" fmla="*/ 194691 h 355854"/>
              <a:gd name="connsiteX61" fmla="*/ 1966627 w 12192000"/>
              <a:gd name="connsiteY61" fmla="*/ 103823 h 355854"/>
              <a:gd name="connsiteX62" fmla="*/ 2050352 w 12192000"/>
              <a:gd name="connsiteY62" fmla="*/ 194691 h 355854"/>
              <a:gd name="connsiteX63" fmla="*/ 2134076 w 12192000"/>
              <a:gd name="connsiteY63" fmla="*/ 285560 h 355854"/>
              <a:gd name="connsiteX64" fmla="*/ 1966532 w 12192000"/>
              <a:gd name="connsiteY64" fmla="*/ 285560 h 355854"/>
              <a:gd name="connsiteX65" fmla="*/ 2377631 w 12192000"/>
              <a:gd name="connsiteY65" fmla="*/ 161258 h 355854"/>
              <a:gd name="connsiteX66" fmla="*/ 2293906 w 12192000"/>
              <a:gd name="connsiteY66" fmla="*/ 252127 h 355854"/>
              <a:gd name="connsiteX67" fmla="*/ 2210181 w 12192000"/>
              <a:gd name="connsiteY67" fmla="*/ 161258 h 355854"/>
              <a:gd name="connsiteX68" fmla="*/ 2126456 w 12192000"/>
              <a:gd name="connsiteY68" fmla="*/ 70390 h 355854"/>
              <a:gd name="connsiteX69" fmla="*/ 2293811 w 12192000"/>
              <a:gd name="connsiteY69" fmla="*/ 70390 h 355854"/>
              <a:gd name="connsiteX70" fmla="*/ 2461165 w 12192000"/>
              <a:gd name="connsiteY70" fmla="*/ 70390 h 355854"/>
              <a:gd name="connsiteX71" fmla="*/ 2377631 w 12192000"/>
              <a:gd name="connsiteY71" fmla="*/ 161258 h 355854"/>
              <a:gd name="connsiteX72" fmla="*/ 2621756 w 12192000"/>
              <a:gd name="connsiteY72" fmla="*/ 285560 h 355854"/>
              <a:gd name="connsiteX73" fmla="*/ 2454402 w 12192000"/>
              <a:gd name="connsiteY73" fmla="*/ 285560 h 355854"/>
              <a:gd name="connsiteX74" fmla="*/ 2538127 w 12192000"/>
              <a:gd name="connsiteY74" fmla="*/ 194691 h 355854"/>
              <a:gd name="connsiteX75" fmla="*/ 2621852 w 12192000"/>
              <a:gd name="connsiteY75" fmla="*/ 103823 h 355854"/>
              <a:gd name="connsiteX76" fmla="*/ 2705576 w 12192000"/>
              <a:gd name="connsiteY76" fmla="*/ 194691 h 355854"/>
              <a:gd name="connsiteX77" fmla="*/ 2789301 w 12192000"/>
              <a:gd name="connsiteY77" fmla="*/ 285560 h 355854"/>
              <a:gd name="connsiteX78" fmla="*/ 2621756 w 12192000"/>
              <a:gd name="connsiteY78" fmla="*/ 285560 h 355854"/>
              <a:gd name="connsiteX79" fmla="*/ 3031712 w 12192000"/>
              <a:gd name="connsiteY79" fmla="*/ 161258 h 355854"/>
              <a:gd name="connsiteX80" fmla="*/ 2947988 w 12192000"/>
              <a:gd name="connsiteY80" fmla="*/ 252127 h 355854"/>
              <a:gd name="connsiteX81" fmla="*/ 2864263 w 12192000"/>
              <a:gd name="connsiteY81" fmla="*/ 161258 h 355854"/>
              <a:gd name="connsiteX82" fmla="*/ 2780538 w 12192000"/>
              <a:gd name="connsiteY82" fmla="*/ 70390 h 355854"/>
              <a:gd name="connsiteX83" fmla="*/ 2947892 w 12192000"/>
              <a:gd name="connsiteY83" fmla="*/ 70390 h 355854"/>
              <a:gd name="connsiteX84" fmla="*/ 3115247 w 12192000"/>
              <a:gd name="connsiteY84" fmla="*/ 70390 h 355854"/>
              <a:gd name="connsiteX85" fmla="*/ 3031712 w 12192000"/>
              <a:gd name="connsiteY85" fmla="*/ 161258 h 355854"/>
              <a:gd name="connsiteX86" fmla="*/ 3275838 w 12192000"/>
              <a:gd name="connsiteY86" fmla="*/ 285560 h 355854"/>
              <a:gd name="connsiteX87" fmla="*/ 3108484 w 12192000"/>
              <a:gd name="connsiteY87" fmla="*/ 285560 h 355854"/>
              <a:gd name="connsiteX88" fmla="*/ 3192209 w 12192000"/>
              <a:gd name="connsiteY88" fmla="*/ 194691 h 355854"/>
              <a:gd name="connsiteX89" fmla="*/ 3275933 w 12192000"/>
              <a:gd name="connsiteY89" fmla="*/ 103823 h 355854"/>
              <a:gd name="connsiteX90" fmla="*/ 3359658 w 12192000"/>
              <a:gd name="connsiteY90" fmla="*/ 194691 h 355854"/>
              <a:gd name="connsiteX91" fmla="*/ 3443383 w 12192000"/>
              <a:gd name="connsiteY91" fmla="*/ 285560 h 355854"/>
              <a:gd name="connsiteX92" fmla="*/ 3275838 w 12192000"/>
              <a:gd name="connsiteY92" fmla="*/ 285560 h 355854"/>
              <a:gd name="connsiteX93" fmla="*/ 3686937 w 12192000"/>
              <a:gd name="connsiteY93" fmla="*/ 161258 h 355854"/>
              <a:gd name="connsiteX94" fmla="*/ 3603212 w 12192000"/>
              <a:gd name="connsiteY94" fmla="*/ 252127 h 355854"/>
              <a:gd name="connsiteX95" fmla="*/ 3519488 w 12192000"/>
              <a:gd name="connsiteY95" fmla="*/ 161258 h 355854"/>
              <a:gd name="connsiteX96" fmla="*/ 3435763 w 12192000"/>
              <a:gd name="connsiteY96" fmla="*/ 70390 h 355854"/>
              <a:gd name="connsiteX97" fmla="*/ 3603117 w 12192000"/>
              <a:gd name="connsiteY97" fmla="*/ 70390 h 355854"/>
              <a:gd name="connsiteX98" fmla="*/ 3770471 w 12192000"/>
              <a:gd name="connsiteY98" fmla="*/ 70390 h 355854"/>
              <a:gd name="connsiteX99" fmla="*/ 3686937 w 12192000"/>
              <a:gd name="connsiteY99" fmla="*/ 161258 h 355854"/>
              <a:gd name="connsiteX100" fmla="*/ 3931063 w 12192000"/>
              <a:gd name="connsiteY100" fmla="*/ 285560 h 355854"/>
              <a:gd name="connsiteX101" fmla="*/ 3763709 w 12192000"/>
              <a:gd name="connsiteY101" fmla="*/ 285560 h 355854"/>
              <a:gd name="connsiteX102" fmla="*/ 3847433 w 12192000"/>
              <a:gd name="connsiteY102" fmla="*/ 194691 h 355854"/>
              <a:gd name="connsiteX103" fmla="*/ 3931158 w 12192000"/>
              <a:gd name="connsiteY103" fmla="*/ 103823 h 355854"/>
              <a:gd name="connsiteX104" fmla="*/ 4014883 w 12192000"/>
              <a:gd name="connsiteY104" fmla="*/ 194691 h 355854"/>
              <a:gd name="connsiteX105" fmla="*/ 4098608 w 12192000"/>
              <a:gd name="connsiteY105" fmla="*/ 285560 h 355854"/>
              <a:gd name="connsiteX106" fmla="*/ 3931063 w 12192000"/>
              <a:gd name="connsiteY106" fmla="*/ 285560 h 355854"/>
              <a:gd name="connsiteX107" fmla="*/ 4337876 w 12192000"/>
              <a:gd name="connsiteY107" fmla="*/ 161258 h 355854"/>
              <a:gd name="connsiteX108" fmla="*/ 4254151 w 12192000"/>
              <a:gd name="connsiteY108" fmla="*/ 252127 h 355854"/>
              <a:gd name="connsiteX109" fmla="*/ 4170426 w 12192000"/>
              <a:gd name="connsiteY109" fmla="*/ 161258 h 355854"/>
              <a:gd name="connsiteX110" fmla="*/ 4086701 w 12192000"/>
              <a:gd name="connsiteY110" fmla="*/ 70390 h 355854"/>
              <a:gd name="connsiteX111" fmla="*/ 4254056 w 12192000"/>
              <a:gd name="connsiteY111" fmla="*/ 70390 h 355854"/>
              <a:gd name="connsiteX112" fmla="*/ 4421410 w 12192000"/>
              <a:gd name="connsiteY112" fmla="*/ 70390 h 355854"/>
              <a:gd name="connsiteX113" fmla="*/ 4337876 w 12192000"/>
              <a:gd name="connsiteY113" fmla="*/ 161258 h 355854"/>
              <a:gd name="connsiteX114" fmla="*/ 4581906 w 12192000"/>
              <a:gd name="connsiteY114" fmla="*/ 285560 h 355854"/>
              <a:gd name="connsiteX115" fmla="*/ 4414552 w 12192000"/>
              <a:gd name="connsiteY115" fmla="*/ 285560 h 355854"/>
              <a:gd name="connsiteX116" fmla="*/ 4498277 w 12192000"/>
              <a:gd name="connsiteY116" fmla="*/ 194691 h 355854"/>
              <a:gd name="connsiteX117" fmla="*/ 4582001 w 12192000"/>
              <a:gd name="connsiteY117" fmla="*/ 103823 h 355854"/>
              <a:gd name="connsiteX118" fmla="*/ 4665726 w 12192000"/>
              <a:gd name="connsiteY118" fmla="*/ 194691 h 355854"/>
              <a:gd name="connsiteX119" fmla="*/ 4749451 w 12192000"/>
              <a:gd name="connsiteY119" fmla="*/ 285560 h 355854"/>
              <a:gd name="connsiteX120" fmla="*/ 4581906 w 12192000"/>
              <a:gd name="connsiteY120" fmla="*/ 285560 h 355854"/>
              <a:gd name="connsiteX121" fmla="*/ 4993101 w 12192000"/>
              <a:gd name="connsiteY121" fmla="*/ 161258 h 355854"/>
              <a:gd name="connsiteX122" fmla="*/ 4909376 w 12192000"/>
              <a:gd name="connsiteY122" fmla="*/ 252127 h 355854"/>
              <a:gd name="connsiteX123" fmla="*/ 4825651 w 12192000"/>
              <a:gd name="connsiteY123" fmla="*/ 161258 h 355854"/>
              <a:gd name="connsiteX124" fmla="*/ 4741926 w 12192000"/>
              <a:gd name="connsiteY124" fmla="*/ 70390 h 355854"/>
              <a:gd name="connsiteX125" fmla="*/ 4909280 w 12192000"/>
              <a:gd name="connsiteY125" fmla="*/ 70390 h 355854"/>
              <a:gd name="connsiteX126" fmla="*/ 5076635 w 12192000"/>
              <a:gd name="connsiteY126" fmla="*/ 70390 h 355854"/>
              <a:gd name="connsiteX127" fmla="*/ 4993101 w 12192000"/>
              <a:gd name="connsiteY127" fmla="*/ 161258 h 355854"/>
              <a:gd name="connsiteX128" fmla="*/ 5237131 w 12192000"/>
              <a:gd name="connsiteY128" fmla="*/ 285560 h 355854"/>
              <a:gd name="connsiteX129" fmla="*/ 5069777 w 12192000"/>
              <a:gd name="connsiteY129" fmla="*/ 285560 h 355854"/>
              <a:gd name="connsiteX130" fmla="*/ 5153501 w 12192000"/>
              <a:gd name="connsiteY130" fmla="*/ 194691 h 355854"/>
              <a:gd name="connsiteX131" fmla="*/ 5237227 w 12192000"/>
              <a:gd name="connsiteY131" fmla="*/ 103823 h 355854"/>
              <a:gd name="connsiteX132" fmla="*/ 5320951 w 12192000"/>
              <a:gd name="connsiteY132" fmla="*/ 194691 h 355854"/>
              <a:gd name="connsiteX133" fmla="*/ 5404676 w 12192000"/>
              <a:gd name="connsiteY133" fmla="*/ 285560 h 355854"/>
              <a:gd name="connsiteX134" fmla="*/ 5237131 w 12192000"/>
              <a:gd name="connsiteY134" fmla="*/ 285560 h 355854"/>
              <a:gd name="connsiteX135" fmla="*/ 5633942 w 12192000"/>
              <a:gd name="connsiteY135" fmla="*/ 161258 h 355854"/>
              <a:gd name="connsiteX136" fmla="*/ 5550218 w 12192000"/>
              <a:gd name="connsiteY136" fmla="*/ 252127 h 355854"/>
              <a:gd name="connsiteX137" fmla="*/ 5466493 w 12192000"/>
              <a:gd name="connsiteY137" fmla="*/ 161258 h 355854"/>
              <a:gd name="connsiteX138" fmla="*/ 5382768 w 12192000"/>
              <a:gd name="connsiteY138" fmla="*/ 70390 h 355854"/>
              <a:gd name="connsiteX139" fmla="*/ 5550123 w 12192000"/>
              <a:gd name="connsiteY139" fmla="*/ 70390 h 355854"/>
              <a:gd name="connsiteX140" fmla="*/ 5717477 w 12192000"/>
              <a:gd name="connsiteY140" fmla="*/ 70390 h 355854"/>
              <a:gd name="connsiteX141" fmla="*/ 5633942 w 12192000"/>
              <a:gd name="connsiteY141" fmla="*/ 161258 h 355854"/>
              <a:gd name="connsiteX142" fmla="*/ 5878068 w 12192000"/>
              <a:gd name="connsiteY142" fmla="*/ 285560 h 355854"/>
              <a:gd name="connsiteX143" fmla="*/ 5710714 w 12192000"/>
              <a:gd name="connsiteY143" fmla="*/ 285560 h 355854"/>
              <a:gd name="connsiteX144" fmla="*/ 5794439 w 12192000"/>
              <a:gd name="connsiteY144" fmla="*/ 194691 h 355854"/>
              <a:gd name="connsiteX145" fmla="*/ 5878164 w 12192000"/>
              <a:gd name="connsiteY145" fmla="*/ 103823 h 355854"/>
              <a:gd name="connsiteX146" fmla="*/ 5961888 w 12192000"/>
              <a:gd name="connsiteY146" fmla="*/ 194691 h 355854"/>
              <a:gd name="connsiteX147" fmla="*/ 6045613 w 12192000"/>
              <a:gd name="connsiteY147" fmla="*/ 285560 h 355854"/>
              <a:gd name="connsiteX148" fmla="*/ 5878068 w 12192000"/>
              <a:gd name="connsiteY148" fmla="*/ 285560 h 355854"/>
              <a:gd name="connsiteX149" fmla="*/ 6289168 w 12192000"/>
              <a:gd name="connsiteY149" fmla="*/ 161258 h 355854"/>
              <a:gd name="connsiteX150" fmla="*/ 6205442 w 12192000"/>
              <a:gd name="connsiteY150" fmla="*/ 252127 h 355854"/>
              <a:gd name="connsiteX151" fmla="*/ 6121718 w 12192000"/>
              <a:gd name="connsiteY151" fmla="*/ 161258 h 355854"/>
              <a:gd name="connsiteX152" fmla="*/ 6037993 w 12192000"/>
              <a:gd name="connsiteY152" fmla="*/ 70390 h 355854"/>
              <a:gd name="connsiteX153" fmla="*/ 6205347 w 12192000"/>
              <a:gd name="connsiteY153" fmla="*/ 70390 h 355854"/>
              <a:gd name="connsiteX154" fmla="*/ 6372701 w 12192000"/>
              <a:gd name="connsiteY154" fmla="*/ 70390 h 355854"/>
              <a:gd name="connsiteX155" fmla="*/ 6289168 w 12192000"/>
              <a:gd name="connsiteY155" fmla="*/ 161258 h 355854"/>
              <a:gd name="connsiteX156" fmla="*/ 6533293 w 12192000"/>
              <a:gd name="connsiteY156" fmla="*/ 285560 h 355854"/>
              <a:gd name="connsiteX157" fmla="*/ 6365939 w 12192000"/>
              <a:gd name="connsiteY157" fmla="*/ 285560 h 355854"/>
              <a:gd name="connsiteX158" fmla="*/ 6449664 w 12192000"/>
              <a:gd name="connsiteY158" fmla="*/ 194691 h 355854"/>
              <a:gd name="connsiteX159" fmla="*/ 6533388 w 12192000"/>
              <a:gd name="connsiteY159" fmla="*/ 103823 h 355854"/>
              <a:gd name="connsiteX160" fmla="*/ 6617113 w 12192000"/>
              <a:gd name="connsiteY160" fmla="*/ 194691 h 355854"/>
              <a:gd name="connsiteX161" fmla="*/ 6700838 w 12192000"/>
              <a:gd name="connsiteY161" fmla="*/ 285560 h 355854"/>
              <a:gd name="connsiteX162" fmla="*/ 6533293 w 12192000"/>
              <a:gd name="connsiteY162" fmla="*/ 285560 h 355854"/>
              <a:gd name="connsiteX163" fmla="*/ 6943249 w 12192000"/>
              <a:gd name="connsiteY163" fmla="*/ 161258 h 355854"/>
              <a:gd name="connsiteX164" fmla="*/ 6859524 w 12192000"/>
              <a:gd name="connsiteY164" fmla="*/ 252127 h 355854"/>
              <a:gd name="connsiteX165" fmla="*/ 6775799 w 12192000"/>
              <a:gd name="connsiteY165" fmla="*/ 161258 h 355854"/>
              <a:gd name="connsiteX166" fmla="*/ 6692075 w 12192000"/>
              <a:gd name="connsiteY166" fmla="*/ 70390 h 355854"/>
              <a:gd name="connsiteX167" fmla="*/ 6859429 w 12192000"/>
              <a:gd name="connsiteY167" fmla="*/ 70390 h 355854"/>
              <a:gd name="connsiteX168" fmla="*/ 7026783 w 12192000"/>
              <a:gd name="connsiteY168" fmla="*/ 70390 h 355854"/>
              <a:gd name="connsiteX169" fmla="*/ 6943249 w 12192000"/>
              <a:gd name="connsiteY169" fmla="*/ 161258 h 355854"/>
              <a:gd name="connsiteX170" fmla="*/ 7187375 w 12192000"/>
              <a:gd name="connsiteY170" fmla="*/ 285560 h 355854"/>
              <a:gd name="connsiteX171" fmla="*/ 7020021 w 12192000"/>
              <a:gd name="connsiteY171" fmla="*/ 285560 h 355854"/>
              <a:gd name="connsiteX172" fmla="*/ 7103745 w 12192000"/>
              <a:gd name="connsiteY172" fmla="*/ 194691 h 355854"/>
              <a:gd name="connsiteX173" fmla="*/ 7187470 w 12192000"/>
              <a:gd name="connsiteY173" fmla="*/ 103823 h 355854"/>
              <a:gd name="connsiteX174" fmla="*/ 7271195 w 12192000"/>
              <a:gd name="connsiteY174" fmla="*/ 194691 h 355854"/>
              <a:gd name="connsiteX175" fmla="*/ 7354919 w 12192000"/>
              <a:gd name="connsiteY175" fmla="*/ 285560 h 355854"/>
              <a:gd name="connsiteX176" fmla="*/ 7187375 w 12192000"/>
              <a:gd name="connsiteY176" fmla="*/ 285560 h 355854"/>
              <a:gd name="connsiteX177" fmla="*/ 7598569 w 12192000"/>
              <a:gd name="connsiteY177" fmla="*/ 161258 h 355854"/>
              <a:gd name="connsiteX178" fmla="*/ 7514844 w 12192000"/>
              <a:gd name="connsiteY178" fmla="*/ 252127 h 355854"/>
              <a:gd name="connsiteX179" fmla="*/ 7431119 w 12192000"/>
              <a:gd name="connsiteY179" fmla="*/ 161258 h 355854"/>
              <a:gd name="connsiteX180" fmla="*/ 7347395 w 12192000"/>
              <a:gd name="connsiteY180" fmla="*/ 70390 h 355854"/>
              <a:gd name="connsiteX181" fmla="*/ 7514749 w 12192000"/>
              <a:gd name="connsiteY181" fmla="*/ 70390 h 355854"/>
              <a:gd name="connsiteX182" fmla="*/ 7682103 w 12192000"/>
              <a:gd name="connsiteY182" fmla="*/ 70390 h 355854"/>
              <a:gd name="connsiteX183" fmla="*/ 7598569 w 12192000"/>
              <a:gd name="connsiteY183" fmla="*/ 161258 h 355854"/>
              <a:gd name="connsiteX184" fmla="*/ 7842599 w 12192000"/>
              <a:gd name="connsiteY184" fmla="*/ 285560 h 355854"/>
              <a:gd name="connsiteX185" fmla="*/ 7675245 w 12192000"/>
              <a:gd name="connsiteY185" fmla="*/ 285560 h 355854"/>
              <a:gd name="connsiteX186" fmla="*/ 7758970 w 12192000"/>
              <a:gd name="connsiteY186" fmla="*/ 194691 h 355854"/>
              <a:gd name="connsiteX187" fmla="*/ 7842695 w 12192000"/>
              <a:gd name="connsiteY187" fmla="*/ 103823 h 355854"/>
              <a:gd name="connsiteX188" fmla="*/ 7926419 w 12192000"/>
              <a:gd name="connsiteY188" fmla="*/ 194691 h 355854"/>
              <a:gd name="connsiteX189" fmla="*/ 8010144 w 12192000"/>
              <a:gd name="connsiteY189" fmla="*/ 285560 h 355854"/>
              <a:gd name="connsiteX190" fmla="*/ 7842599 w 12192000"/>
              <a:gd name="connsiteY190" fmla="*/ 285560 h 355854"/>
              <a:gd name="connsiteX191" fmla="*/ 8251127 w 12192000"/>
              <a:gd name="connsiteY191" fmla="*/ 161258 h 355854"/>
              <a:gd name="connsiteX192" fmla="*/ 8167402 w 12192000"/>
              <a:gd name="connsiteY192" fmla="*/ 252127 h 355854"/>
              <a:gd name="connsiteX193" fmla="*/ 8083677 w 12192000"/>
              <a:gd name="connsiteY193" fmla="*/ 161258 h 355854"/>
              <a:gd name="connsiteX194" fmla="*/ 7999953 w 12192000"/>
              <a:gd name="connsiteY194" fmla="*/ 70390 h 355854"/>
              <a:gd name="connsiteX195" fmla="*/ 8167307 w 12192000"/>
              <a:gd name="connsiteY195" fmla="*/ 70390 h 355854"/>
              <a:gd name="connsiteX196" fmla="*/ 8334661 w 12192000"/>
              <a:gd name="connsiteY196" fmla="*/ 70390 h 355854"/>
              <a:gd name="connsiteX197" fmla="*/ 8251127 w 12192000"/>
              <a:gd name="connsiteY197" fmla="*/ 161258 h 355854"/>
              <a:gd name="connsiteX198" fmla="*/ 8495252 w 12192000"/>
              <a:gd name="connsiteY198" fmla="*/ 285560 h 355854"/>
              <a:gd name="connsiteX199" fmla="*/ 8327898 w 12192000"/>
              <a:gd name="connsiteY199" fmla="*/ 285560 h 355854"/>
              <a:gd name="connsiteX200" fmla="*/ 8411623 w 12192000"/>
              <a:gd name="connsiteY200" fmla="*/ 194691 h 355854"/>
              <a:gd name="connsiteX201" fmla="*/ 8495348 w 12192000"/>
              <a:gd name="connsiteY201" fmla="*/ 103823 h 355854"/>
              <a:gd name="connsiteX202" fmla="*/ 8579072 w 12192000"/>
              <a:gd name="connsiteY202" fmla="*/ 194691 h 355854"/>
              <a:gd name="connsiteX203" fmla="*/ 8662797 w 12192000"/>
              <a:gd name="connsiteY203" fmla="*/ 285560 h 355854"/>
              <a:gd name="connsiteX204" fmla="*/ 8495252 w 12192000"/>
              <a:gd name="connsiteY204" fmla="*/ 285560 h 355854"/>
              <a:gd name="connsiteX205" fmla="*/ 8906351 w 12192000"/>
              <a:gd name="connsiteY205" fmla="*/ 161258 h 355854"/>
              <a:gd name="connsiteX206" fmla="*/ 8822627 w 12192000"/>
              <a:gd name="connsiteY206" fmla="*/ 252127 h 355854"/>
              <a:gd name="connsiteX207" fmla="*/ 8738901 w 12192000"/>
              <a:gd name="connsiteY207" fmla="*/ 161258 h 355854"/>
              <a:gd name="connsiteX208" fmla="*/ 8655177 w 12192000"/>
              <a:gd name="connsiteY208" fmla="*/ 70390 h 355854"/>
              <a:gd name="connsiteX209" fmla="*/ 8822531 w 12192000"/>
              <a:gd name="connsiteY209" fmla="*/ 70390 h 355854"/>
              <a:gd name="connsiteX210" fmla="*/ 8989886 w 12192000"/>
              <a:gd name="connsiteY210" fmla="*/ 70390 h 355854"/>
              <a:gd name="connsiteX211" fmla="*/ 8906351 w 12192000"/>
              <a:gd name="connsiteY211" fmla="*/ 161258 h 355854"/>
              <a:gd name="connsiteX212" fmla="*/ 9150477 w 12192000"/>
              <a:gd name="connsiteY212" fmla="*/ 285560 h 355854"/>
              <a:gd name="connsiteX213" fmla="*/ 8983123 w 12192000"/>
              <a:gd name="connsiteY213" fmla="*/ 285560 h 355854"/>
              <a:gd name="connsiteX214" fmla="*/ 9066848 w 12192000"/>
              <a:gd name="connsiteY214" fmla="*/ 194691 h 355854"/>
              <a:gd name="connsiteX215" fmla="*/ 9150572 w 12192000"/>
              <a:gd name="connsiteY215" fmla="*/ 103823 h 355854"/>
              <a:gd name="connsiteX216" fmla="*/ 9234297 w 12192000"/>
              <a:gd name="connsiteY216" fmla="*/ 194691 h 355854"/>
              <a:gd name="connsiteX217" fmla="*/ 9318022 w 12192000"/>
              <a:gd name="connsiteY217" fmla="*/ 285560 h 355854"/>
              <a:gd name="connsiteX218" fmla="*/ 9150477 w 12192000"/>
              <a:gd name="connsiteY218" fmla="*/ 285560 h 355854"/>
              <a:gd name="connsiteX219" fmla="*/ 9547289 w 12192000"/>
              <a:gd name="connsiteY219" fmla="*/ 161258 h 355854"/>
              <a:gd name="connsiteX220" fmla="*/ 9463564 w 12192000"/>
              <a:gd name="connsiteY220" fmla="*/ 252127 h 355854"/>
              <a:gd name="connsiteX221" fmla="*/ 9379839 w 12192000"/>
              <a:gd name="connsiteY221" fmla="*/ 161258 h 355854"/>
              <a:gd name="connsiteX222" fmla="*/ 9296114 w 12192000"/>
              <a:gd name="connsiteY222" fmla="*/ 70390 h 355854"/>
              <a:gd name="connsiteX223" fmla="*/ 9463468 w 12192000"/>
              <a:gd name="connsiteY223" fmla="*/ 70390 h 355854"/>
              <a:gd name="connsiteX224" fmla="*/ 9630823 w 12192000"/>
              <a:gd name="connsiteY224" fmla="*/ 70390 h 355854"/>
              <a:gd name="connsiteX225" fmla="*/ 9547289 w 12192000"/>
              <a:gd name="connsiteY225" fmla="*/ 161258 h 355854"/>
              <a:gd name="connsiteX226" fmla="*/ 9791319 w 12192000"/>
              <a:gd name="connsiteY226" fmla="*/ 285560 h 355854"/>
              <a:gd name="connsiteX227" fmla="*/ 9623965 w 12192000"/>
              <a:gd name="connsiteY227" fmla="*/ 285560 h 355854"/>
              <a:gd name="connsiteX228" fmla="*/ 9707689 w 12192000"/>
              <a:gd name="connsiteY228" fmla="*/ 194691 h 355854"/>
              <a:gd name="connsiteX229" fmla="*/ 9791414 w 12192000"/>
              <a:gd name="connsiteY229" fmla="*/ 103823 h 355854"/>
              <a:gd name="connsiteX230" fmla="*/ 9875139 w 12192000"/>
              <a:gd name="connsiteY230" fmla="*/ 194691 h 355854"/>
              <a:gd name="connsiteX231" fmla="*/ 9958864 w 12192000"/>
              <a:gd name="connsiteY231" fmla="*/ 285560 h 355854"/>
              <a:gd name="connsiteX232" fmla="*/ 9791319 w 12192000"/>
              <a:gd name="connsiteY232" fmla="*/ 285560 h 355854"/>
              <a:gd name="connsiteX233" fmla="*/ 10202513 w 12192000"/>
              <a:gd name="connsiteY233" fmla="*/ 161258 h 355854"/>
              <a:gd name="connsiteX234" fmla="*/ 10118788 w 12192000"/>
              <a:gd name="connsiteY234" fmla="*/ 252127 h 355854"/>
              <a:gd name="connsiteX235" fmla="*/ 10035064 w 12192000"/>
              <a:gd name="connsiteY235" fmla="*/ 161258 h 355854"/>
              <a:gd name="connsiteX236" fmla="*/ 9951339 w 12192000"/>
              <a:gd name="connsiteY236" fmla="*/ 70390 h 355854"/>
              <a:gd name="connsiteX237" fmla="*/ 10118693 w 12192000"/>
              <a:gd name="connsiteY237" fmla="*/ 70390 h 355854"/>
              <a:gd name="connsiteX238" fmla="*/ 10286048 w 12192000"/>
              <a:gd name="connsiteY238" fmla="*/ 70390 h 355854"/>
              <a:gd name="connsiteX239" fmla="*/ 10202513 w 12192000"/>
              <a:gd name="connsiteY239" fmla="*/ 161258 h 355854"/>
              <a:gd name="connsiteX240" fmla="*/ 10446639 w 12192000"/>
              <a:gd name="connsiteY240" fmla="*/ 285560 h 355854"/>
              <a:gd name="connsiteX241" fmla="*/ 10279284 w 12192000"/>
              <a:gd name="connsiteY241" fmla="*/ 285560 h 355854"/>
              <a:gd name="connsiteX242" fmla="*/ 10363009 w 12192000"/>
              <a:gd name="connsiteY242" fmla="*/ 194691 h 355854"/>
              <a:gd name="connsiteX243" fmla="*/ 10446734 w 12192000"/>
              <a:gd name="connsiteY243" fmla="*/ 103823 h 355854"/>
              <a:gd name="connsiteX244" fmla="*/ 10530460 w 12192000"/>
              <a:gd name="connsiteY244" fmla="*/ 194691 h 355854"/>
              <a:gd name="connsiteX245" fmla="*/ 10614184 w 12192000"/>
              <a:gd name="connsiteY245" fmla="*/ 285560 h 355854"/>
              <a:gd name="connsiteX246" fmla="*/ 10446639 w 12192000"/>
              <a:gd name="connsiteY246" fmla="*/ 285560 h 355854"/>
              <a:gd name="connsiteX247" fmla="*/ 10856595 w 12192000"/>
              <a:gd name="connsiteY247" fmla="*/ 161258 h 355854"/>
              <a:gd name="connsiteX248" fmla="*/ 10772870 w 12192000"/>
              <a:gd name="connsiteY248" fmla="*/ 252127 h 355854"/>
              <a:gd name="connsiteX249" fmla="*/ 10689145 w 12192000"/>
              <a:gd name="connsiteY249" fmla="*/ 161258 h 355854"/>
              <a:gd name="connsiteX250" fmla="*/ 10605421 w 12192000"/>
              <a:gd name="connsiteY250" fmla="*/ 70390 h 355854"/>
              <a:gd name="connsiteX251" fmla="*/ 10772775 w 12192000"/>
              <a:gd name="connsiteY251" fmla="*/ 70390 h 355854"/>
              <a:gd name="connsiteX252" fmla="*/ 10940129 w 12192000"/>
              <a:gd name="connsiteY252" fmla="*/ 70390 h 355854"/>
              <a:gd name="connsiteX253" fmla="*/ 10856595 w 12192000"/>
              <a:gd name="connsiteY253" fmla="*/ 161258 h 355854"/>
              <a:gd name="connsiteX254" fmla="*/ 11100721 w 12192000"/>
              <a:gd name="connsiteY254" fmla="*/ 285560 h 355854"/>
              <a:gd name="connsiteX255" fmla="*/ 10933366 w 12192000"/>
              <a:gd name="connsiteY255" fmla="*/ 285560 h 355854"/>
              <a:gd name="connsiteX256" fmla="*/ 11017091 w 12192000"/>
              <a:gd name="connsiteY256" fmla="*/ 194691 h 355854"/>
              <a:gd name="connsiteX257" fmla="*/ 11100815 w 12192000"/>
              <a:gd name="connsiteY257" fmla="*/ 103823 h 355854"/>
              <a:gd name="connsiteX258" fmla="*/ 11184541 w 12192000"/>
              <a:gd name="connsiteY258" fmla="*/ 194691 h 355854"/>
              <a:gd name="connsiteX259" fmla="*/ 11268266 w 12192000"/>
              <a:gd name="connsiteY259" fmla="*/ 285560 h 355854"/>
              <a:gd name="connsiteX260" fmla="*/ 11100721 w 12192000"/>
              <a:gd name="connsiteY260" fmla="*/ 285560 h 355854"/>
              <a:gd name="connsiteX261" fmla="*/ 11511819 w 12192000"/>
              <a:gd name="connsiteY261" fmla="*/ 161258 h 355854"/>
              <a:gd name="connsiteX262" fmla="*/ 11428095 w 12192000"/>
              <a:gd name="connsiteY262" fmla="*/ 252127 h 355854"/>
              <a:gd name="connsiteX263" fmla="*/ 11344370 w 12192000"/>
              <a:gd name="connsiteY263" fmla="*/ 161258 h 355854"/>
              <a:gd name="connsiteX264" fmla="*/ 11260645 w 12192000"/>
              <a:gd name="connsiteY264" fmla="*/ 70390 h 355854"/>
              <a:gd name="connsiteX265" fmla="*/ 11428000 w 12192000"/>
              <a:gd name="connsiteY265" fmla="*/ 70390 h 355854"/>
              <a:gd name="connsiteX266" fmla="*/ 11595354 w 12192000"/>
              <a:gd name="connsiteY266" fmla="*/ 70390 h 355854"/>
              <a:gd name="connsiteX267" fmla="*/ 11511819 w 12192000"/>
              <a:gd name="connsiteY267" fmla="*/ 161258 h 355854"/>
              <a:gd name="connsiteX268" fmla="*/ 11755945 w 12192000"/>
              <a:gd name="connsiteY268" fmla="*/ 285560 h 355854"/>
              <a:gd name="connsiteX269" fmla="*/ 11588591 w 12192000"/>
              <a:gd name="connsiteY269" fmla="*/ 285560 h 355854"/>
              <a:gd name="connsiteX270" fmla="*/ 11672315 w 12192000"/>
              <a:gd name="connsiteY270" fmla="*/ 194691 h 355854"/>
              <a:gd name="connsiteX271" fmla="*/ 11756041 w 12192000"/>
              <a:gd name="connsiteY271" fmla="*/ 103823 h 355854"/>
              <a:gd name="connsiteX272" fmla="*/ 11839766 w 12192000"/>
              <a:gd name="connsiteY272" fmla="*/ 194691 h 355854"/>
              <a:gd name="connsiteX273" fmla="*/ 11923491 w 12192000"/>
              <a:gd name="connsiteY273" fmla="*/ 285560 h 355854"/>
              <a:gd name="connsiteX274" fmla="*/ 11755945 w 12192000"/>
              <a:gd name="connsiteY274" fmla="*/ 28556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2192000" h="355854">
                <a:moveTo>
                  <a:pt x="12192000" y="95"/>
                </a:moveTo>
                <a:lnTo>
                  <a:pt x="342519" y="95"/>
                </a:lnTo>
                <a:lnTo>
                  <a:pt x="175165" y="95"/>
                </a:lnTo>
                <a:lnTo>
                  <a:pt x="18098" y="95"/>
                </a:lnTo>
                <a:lnTo>
                  <a:pt x="18002" y="0"/>
                </a:lnTo>
                <a:lnTo>
                  <a:pt x="18002" y="95"/>
                </a:lnTo>
                <a:lnTo>
                  <a:pt x="0" y="95"/>
                </a:lnTo>
                <a:lnTo>
                  <a:pt x="0" y="355854"/>
                </a:lnTo>
                <a:lnTo>
                  <a:pt x="12192000" y="355854"/>
                </a:lnTo>
                <a:lnTo>
                  <a:pt x="12192000" y="95"/>
                </a:lnTo>
                <a:close/>
                <a:moveTo>
                  <a:pt x="12081224" y="70390"/>
                </a:moveTo>
                <a:lnTo>
                  <a:pt x="12192000" y="70390"/>
                </a:lnTo>
                <a:lnTo>
                  <a:pt x="12192000" y="131826"/>
                </a:lnTo>
                <a:lnTo>
                  <a:pt x="12081224" y="252127"/>
                </a:lnTo>
                <a:lnTo>
                  <a:pt x="11997499" y="161258"/>
                </a:lnTo>
                <a:lnTo>
                  <a:pt x="11913775" y="70390"/>
                </a:lnTo>
                <a:lnTo>
                  <a:pt x="12081224" y="70390"/>
                </a:lnTo>
                <a:close/>
                <a:moveTo>
                  <a:pt x="0" y="285560"/>
                </a:moveTo>
                <a:lnTo>
                  <a:pt x="0" y="123444"/>
                </a:lnTo>
                <a:lnTo>
                  <a:pt x="18002" y="103823"/>
                </a:lnTo>
                <a:lnTo>
                  <a:pt x="101727" y="194691"/>
                </a:lnTo>
                <a:lnTo>
                  <a:pt x="185452" y="285560"/>
                </a:lnTo>
                <a:lnTo>
                  <a:pt x="0" y="285560"/>
                </a:lnTo>
                <a:close/>
                <a:moveTo>
                  <a:pt x="426244" y="161258"/>
                </a:moveTo>
                <a:lnTo>
                  <a:pt x="342519" y="252127"/>
                </a:lnTo>
                <a:lnTo>
                  <a:pt x="258794" y="161258"/>
                </a:lnTo>
                <a:lnTo>
                  <a:pt x="175069" y="70390"/>
                </a:lnTo>
                <a:lnTo>
                  <a:pt x="342424" y="70390"/>
                </a:lnTo>
                <a:lnTo>
                  <a:pt x="509778" y="70390"/>
                </a:lnTo>
                <a:lnTo>
                  <a:pt x="426244" y="161258"/>
                </a:lnTo>
                <a:close/>
                <a:moveTo>
                  <a:pt x="670370" y="285560"/>
                </a:moveTo>
                <a:lnTo>
                  <a:pt x="502920" y="285560"/>
                </a:lnTo>
                <a:lnTo>
                  <a:pt x="586645" y="194691"/>
                </a:lnTo>
                <a:lnTo>
                  <a:pt x="670370" y="103823"/>
                </a:lnTo>
                <a:lnTo>
                  <a:pt x="754094" y="194691"/>
                </a:lnTo>
                <a:lnTo>
                  <a:pt x="837819" y="285560"/>
                </a:lnTo>
                <a:lnTo>
                  <a:pt x="670370" y="285560"/>
                </a:lnTo>
                <a:close/>
                <a:moveTo>
                  <a:pt x="1081469" y="161258"/>
                </a:moveTo>
                <a:lnTo>
                  <a:pt x="997744" y="252127"/>
                </a:lnTo>
                <a:lnTo>
                  <a:pt x="914019" y="161258"/>
                </a:lnTo>
                <a:lnTo>
                  <a:pt x="830294" y="70390"/>
                </a:lnTo>
                <a:lnTo>
                  <a:pt x="997649" y="70390"/>
                </a:lnTo>
                <a:lnTo>
                  <a:pt x="1165003" y="70390"/>
                </a:lnTo>
                <a:lnTo>
                  <a:pt x="1081469" y="161258"/>
                </a:lnTo>
                <a:close/>
                <a:moveTo>
                  <a:pt x="1325594" y="285560"/>
                </a:moveTo>
                <a:lnTo>
                  <a:pt x="1158240" y="285560"/>
                </a:lnTo>
                <a:lnTo>
                  <a:pt x="1241965" y="194691"/>
                </a:lnTo>
                <a:lnTo>
                  <a:pt x="1325689" y="103823"/>
                </a:lnTo>
                <a:lnTo>
                  <a:pt x="1409414" y="194691"/>
                </a:lnTo>
                <a:lnTo>
                  <a:pt x="1493139" y="285560"/>
                </a:lnTo>
                <a:lnTo>
                  <a:pt x="1325594" y="285560"/>
                </a:lnTo>
                <a:close/>
                <a:moveTo>
                  <a:pt x="1722406" y="161258"/>
                </a:moveTo>
                <a:lnTo>
                  <a:pt x="1638681" y="252127"/>
                </a:lnTo>
                <a:lnTo>
                  <a:pt x="1554956" y="161258"/>
                </a:lnTo>
                <a:lnTo>
                  <a:pt x="1471232" y="70390"/>
                </a:lnTo>
                <a:lnTo>
                  <a:pt x="1638586" y="70390"/>
                </a:lnTo>
                <a:lnTo>
                  <a:pt x="1805940" y="70390"/>
                </a:lnTo>
                <a:lnTo>
                  <a:pt x="1722406" y="161258"/>
                </a:lnTo>
                <a:close/>
                <a:moveTo>
                  <a:pt x="1966532" y="285560"/>
                </a:moveTo>
                <a:lnTo>
                  <a:pt x="1799177" y="285560"/>
                </a:lnTo>
                <a:lnTo>
                  <a:pt x="1882902" y="194691"/>
                </a:lnTo>
                <a:lnTo>
                  <a:pt x="1966627" y="103823"/>
                </a:lnTo>
                <a:lnTo>
                  <a:pt x="2050352" y="194691"/>
                </a:lnTo>
                <a:lnTo>
                  <a:pt x="2134076" y="285560"/>
                </a:lnTo>
                <a:lnTo>
                  <a:pt x="1966532" y="285560"/>
                </a:lnTo>
                <a:close/>
                <a:moveTo>
                  <a:pt x="2377631" y="161258"/>
                </a:moveTo>
                <a:lnTo>
                  <a:pt x="2293906" y="252127"/>
                </a:lnTo>
                <a:lnTo>
                  <a:pt x="2210181" y="161258"/>
                </a:lnTo>
                <a:lnTo>
                  <a:pt x="2126456" y="70390"/>
                </a:lnTo>
                <a:lnTo>
                  <a:pt x="2293811" y="70390"/>
                </a:lnTo>
                <a:lnTo>
                  <a:pt x="2461165" y="70390"/>
                </a:lnTo>
                <a:lnTo>
                  <a:pt x="2377631" y="161258"/>
                </a:lnTo>
                <a:close/>
                <a:moveTo>
                  <a:pt x="2621756" y="285560"/>
                </a:moveTo>
                <a:lnTo>
                  <a:pt x="2454402" y="285560"/>
                </a:lnTo>
                <a:lnTo>
                  <a:pt x="2538127" y="194691"/>
                </a:lnTo>
                <a:lnTo>
                  <a:pt x="2621852" y="103823"/>
                </a:lnTo>
                <a:lnTo>
                  <a:pt x="2705576" y="194691"/>
                </a:lnTo>
                <a:lnTo>
                  <a:pt x="2789301" y="285560"/>
                </a:lnTo>
                <a:lnTo>
                  <a:pt x="2621756" y="285560"/>
                </a:lnTo>
                <a:close/>
                <a:moveTo>
                  <a:pt x="3031712" y="161258"/>
                </a:moveTo>
                <a:lnTo>
                  <a:pt x="2947988" y="252127"/>
                </a:lnTo>
                <a:lnTo>
                  <a:pt x="2864263" y="161258"/>
                </a:lnTo>
                <a:lnTo>
                  <a:pt x="2780538" y="70390"/>
                </a:lnTo>
                <a:lnTo>
                  <a:pt x="2947892" y="70390"/>
                </a:lnTo>
                <a:lnTo>
                  <a:pt x="3115247" y="70390"/>
                </a:lnTo>
                <a:lnTo>
                  <a:pt x="3031712" y="161258"/>
                </a:lnTo>
                <a:close/>
                <a:moveTo>
                  <a:pt x="3275838" y="285560"/>
                </a:moveTo>
                <a:lnTo>
                  <a:pt x="3108484" y="285560"/>
                </a:lnTo>
                <a:lnTo>
                  <a:pt x="3192209" y="194691"/>
                </a:lnTo>
                <a:lnTo>
                  <a:pt x="3275933" y="103823"/>
                </a:lnTo>
                <a:lnTo>
                  <a:pt x="3359658" y="194691"/>
                </a:lnTo>
                <a:lnTo>
                  <a:pt x="3443383" y="285560"/>
                </a:lnTo>
                <a:lnTo>
                  <a:pt x="3275838" y="285560"/>
                </a:lnTo>
                <a:close/>
                <a:moveTo>
                  <a:pt x="3686937" y="161258"/>
                </a:moveTo>
                <a:lnTo>
                  <a:pt x="3603212" y="252127"/>
                </a:lnTo>
                <a:lnTo>
                  <a:pt x="3519488" y="161258"/>
                </a:lnTo>
                <a:lnTo>
                  <a:pt x="3435763" y="70390"/>
                </a:lnTo>
                <a:lnTo>
                  <a:pt x="3603117" y="70390"/>
                </a:lnTo>
                <a:lnTo>
                  <a:pt x="3770471" y="70390"/>
                </a:lnTo>
                <a:lnTo>
                  <a:pt x="3686937" y="161258"/>
                </a:lnTo>
                <a:close/>
                <a:moveTo>
                  <a:pt x="3931063" y="285560"/>
                </a:moveTo>
                <a:lnTo>
                  <a:pt x="3763709" y="285560"/>
                </a:lnTo>
                <a:lnTo>
                  <a:pt x="3847433" y="194691"/>
                </a:lnTo>
                <a:lnTo>
                  <a:pt x="3931158" y="103823"/>
                </a:lnTo>
                <a:lnTo>
                  <a:pt x="4014883" y="194691"/>
                </a:lnTo>
                <a:lnTo>
                  <a:pt x="4098608" y="285560"/>
                </a:lnTo>
                <a:lnTo>
                  <a:pt x="3931063" y="285560"/>
                </a:lnTo>
                <a:close/>
                <a:moveTo>
                  <a:pt x="4337876" y="161258"/>
                </a:moveTo>
                <a:lnTo>
                  <a:pt x="4254151" y="252127"/>
                </a:lnTo>
                <a:lnTo>
                  <a:pt x="4170426" y="161258"/>
                </a:lnTo>
                <a:lnTo>
                  <a:pt x="4086701" y="70390"/>
                </a:lnTo>
                <a:lnTo>
                  <a:pt x="4254056" y="70390"/>
                </a:lnTo>
                <a:lnTo>
                  <a:pt x="4421410" y="70390"/>
                </a:lnTo>
                <a:lnTo>
                  <a:pt x="4337876" y="161258"/>
                </a:lnTo>
                <a:close/>
                <a:moveTo>
                  <a:pt x="4581906" y="285560"/>
                </a:moveTo>
                <a:lnTo>
                  <a:pt x="4414552" y="285560"/>
                </a:lnTo>
                <a:lnTo>
                  <a:pt x="4498277" y="194691"/>
                </a:lnTo>
                <a:lnTo>
                  <a:pt x="4582001" y="103823"/>
                </a:lnTo>
                <a:lnTo>
                  <a:pt x="4665726" y="194691"/>
                </a:lnTo>
                <a:lnTo>
                  <a:pt x="4749451" y="285560"/>
                </a:lnTo>
                <a:lnTo>
                  <a:pt x="4581906" y="285560"/>
                </a:lnTo>
                <a:close/>
                <a:moveTo>
                  <a:pt x="4993101" y="161258"/>
                </a:moveTo>
                <a:lnTo>
                  <a:pt x="4909376" y="252127"/>
                </a:lnTo>
                <a:lnTo>
                  <a:pt x="4825651" y="161258"/>
                </a:lnTo>
                <a:lnTo>
                  <a:pt x="4741926" y="70390"/>
                </a:lnTo>
                <a:lnTo>
                  <a:pt x="4909280" y="70390"/>
                </a:lnTo>
                <a:lnTo>
                  <a:pt x="5076635" y="70390"/>
                </a:lnTo>
                <a:lnTo>
                  <a:pt x="4993101" y="161258"/>
                </a:lnTo>
                <a:close/>
                <a:moveTo>
                  <a:pt x="5237131" y="285560"/>
                </a:moveTo>
                <a:lnTo>
                  <a:pt x="5069777" y="285560"/>
                </a:lnTo>
                <a:lnTo>
                  <a:pt x="5153501" y="194691"/>
                </a:lnTo>
                <a:lnTo>
                  <a:pt x="5237227" y="103823"/>
                </a:lnTo>
                <a:lnTo>
                  <a:pt x="5320951" y="194691"/>
                </a:lnTo>
                <a:lnTo>
                  <a:pt x="5404676" y="285560"/>
                </a:lnTo>
                <a:lnTo>
                  <a:pt x="5237131" y="285560"/>
                </a:lnTo>
                <a:close/>
                <a:moveTo>
                  <a:pt x="5633942" y="161258"/>
                </a:moveTo>
                <a:lnTo>
                  <a:pt x="5550218" y="252127"/>
                </a:lnTo>
                <a:lnTo>
                  <a:pt x="5466493" y="161258"/>
                </a:lnTo>
                <a:lnTo>
                  <a:pt x="5382768" y="70390"/>
                </a:lnTo>
                <a:lnTo>
                  <a:pt x="5550123" y="70390"/>
                </a:lnTo>
                <a:lnTo>
                  <a:pt x="5717477" y="70390"/>
                </a:lnTo>
                <a:lnTo>
                  <a:pt x="5633942" y="161258"/>
                </a:lnTo>
                <a:close/>
                <a:moveTo>
                  <a:pt x="5878068" y="285560"/>
                </a:moveTo>
                <a:lnTo>
                  <a:pt x="5710714" y="285560"/>
                </a:lnTo>
                <a:lnTo>
                  <a:pt x="5794439" y="194691"/>
                </a:lnTo>
                <a:lnTo>
                  <a:pt x="5878164" y="103823"/>
                </a:lnTo>
                <a:lnTo>
                  <a:pt x="5961888" y="194691"/>
                </a:lnTo>
                <a:lnTo>
                  <a:pt x="6045613" y="285560"/>
                </a:lnTo>
                <a:lnTo>
                  <a:pt x="5878068" y="285560"/>
                </a:lnTo>
                <a:close/>
                <a:moveTo>
                  <a:pt x="6289168" y="161258"/>
                </a:moveTo>
                <a:lnTo>
                  <a:pt x="6205442" y="252127"/>
                </a:lnTo>
                <a:lnTo>
                  <a:pt x="6121718" y="161258"/>
                </a:lnTo>
                <a:lnTo>
                  <a:pt x="6037993" y="70390"/>
                </a:lnTo>
                <a:lnTo>
                  <a:pt x="6205347" y="70390"/>
                </a:lnTo>
                <a:lnTo>
                  <a:pt x="6372701" y="70390"/>
                </a:lnTo>
                <a:lnTo>
                  <a:pt x="6289168" y="161258"/>
                </a:lnTo>
                <a:close/>
                <a:moveTo>
                  <a:pt x="6533293" y="285560"/>
                </a:moveTo>
                <a:lnTo>
                  <a:pt x="6365939" y="285560"/>
                </a:lnTo>
                <a:lnTo>
                  <a:pt x="6449664" y="194691"/>
                </a:lnTo>
                <a:lnTo>
                  <a:pt x="6533388" y="103823"/>
                </a:lnTo>
                <a:lnTo>
                  <a:pt x="6617113" y="194691"/>
                </a:lnTo>
                <a:lnTo>
                  <a:pt x="6700838" y="285560"/>
                </a:lnTo>
                <a:lnTo>
                  <a:pt x="6533293" y="285560"/>
                </a:lnTo>
                <a:close/>
                <a:moveTo>
                  <a:pt x="6943249" y="161258"/>
                </a:moveTo>
                <a:lnTo>
                  <a:pt x="6859524" y="252127"/>
                </a:lnTo>
                <a:lnTo>
                  <a:pt x="6775799" y="161258"/>
                </a:lnTo>
                <a:lnTo>
                  <a:pt x="6692075" y="70390"/>
                </a:lnTo>
                <a:lnTo>
                  <a:pt x="6859429" y="70390"/>
                </a:lnTo>
                <a:lnTo>
                  <a:pt x="7026783" y="70390"/>
                </a:lnTo>
                <a:lnTo>
                  <a:pt x="6943249" y="161258"/>
                </a:lnTo>
                <a:close/>
                <a:moveTo>
                  <a:pt x="7187375" y="285560"/>
                </a:moveTo>
                <a:lnTo>
                  <a:pt x="7020021" y="285560"/>
                </a:lnTo>
                <a:lnTo>
                  <a:pt x="7103745" y="194691"/>
                </a:lnTo>
                <a:lnTo>
                  <a:pt x="7187470" y="103823"/>
                </a:lnTo>
                <a:lnTo>
                  <a:pt x="7271195" y="194691"/>
                </a:lnTo>
                <a:lnTo>
                  <a:pt x="7354919" y="285560"/>
                </a:lnTo>
                <a:lnTo>
                  <a:pt x="7187375" y="285560"/>
                </a:lnTo>
                <a:close/>
                <a:moveTo>
                  <a:pt x="7598569" y="161258"/>
                </a:moveTo>
                <a:lnTo>
                  <a:pt x="7514844" y="252127"/>
                </a:lnTo>
                <a:lnTo>
                  <a:pt x="7431119" y="161258"/>
                </a:lnTo>
                <a:lnTo>
                  <a:pt x="7347395" y="70390"/>
                </a:lnTo>
                <a:lnTo>
                  <a:pt x="7514749" y="70390"/>
                </a:lnTo>
                <a:lnTo>
                  <a:pt x="7682103" y="70390"/>
                </a:lnTo>
                <a:lnTo>
                  <a:pt x="7598569" y="161258"/>
                </a:lnTo>
                <a:close/>
                <a:moveTo>
                  <a:pt x="7842599" y="285560"/>
                </a:moveTo>
                <a:lnTo>
                  <a:pt x="7675245" y="285560"/>
                </a:lnTo>
                <a:lnTo>
                  <a:pt x="7758970" y="194691"/>
                </a:lnTo>
                <a:lnTo>
                  <a:pt x="7842695" y="103823"/>
                </a:lnTo>
                <a:lnTo>
                  <a:pt x="7926419" y="194691"/>
                </a:lnTo>
                <a:lnTo>
                  <a:pt x="8010144" y="285560"/>
                </a:lnTo>
                <a:lnTo>
                  <a:pt x="7842599" y="285560"/>
                </a:lnTo>
                <a:close/>
                <a:moveTo>
                  <a:pt x="8251127" y="161258"/>
                </a:moveTo>
                <a:lnTo>
                  <a:pt x="8167402" y="252127"/>
                </a:lnTo>
                <a:lnTo>
                  <a:pt x="8083677" y="161258"/>
                </a:lnTo>
                <a:lnTo>
                  <a:pt x="7999953" y="70390"/>
                </a:lnTo>
                <a:lnTo>
                  <a:pt x="8167307" y="70390"/>
                </a:lnTo>
                <a:lnTo>
                  <a:pt x="8334661" y="70390"/>
                </a:lnTo>
                <a:lnTo>
                  <a:pt x="8251127" y="161258"/>
                </a:lnTo>
                <a:close/>
                <a:moveTo>
                  <a:pt x="8495252" y="285560"/>
                </a:moveTo>
                <a:lnTo>
                  <a:pt x="8327898" y="285560"/>
                </a:lnTo>
                <a:lnTo>
                  <a:pt x="8411623" y="194691"/>
                </a:lnTo>
                <a:lnTo>
                  <a:pt x="8495348" y="103823"/>
                </a:lnTo>
                <a:lnTo>
                  <a:pt x="8579072" y="194691"/>
                </a:lnTo>
                <a:lnTo>
                  <a:pt x="8662797" y="285560"/>
                </a:lnTo>
                <a:lnTo>
                  <a:pt x="8495252" y="285560"/>
                </a:lnTo>
                <a:close/>
                <a:moveTo>
                  <a:pt x="8906351" y="161258"/>
                </a:moveTo>
                <a:lnTo>
                  <a:pt x="8822627" y="252127"/>
                </a:lnTo>
                <a:lnTo>
                  <a:pt x="8738901" y="161258"/>
                </a:lnTo>
                <a:lnTo>
                  <a:pt x="8655177" y="70390"/>
                </a:lnTo>
                <a:lnTo>
                  <a:pt x="8822531" y="70390"/>
                </a:lnTo>
                <a:lnTo>
                  <a:pt x="8989886" y="70390"/>
                </a:lnTo>
                <a:lnTo>
                  <a:pt x="8906351" y="161258"/>
                </a:lnTo>
                <a:close/>
                <a:moveTo>
                  <a:pt x="9150477" y="285560"/>
                </a:moveTo>
                <a:lnTo>
                  <a:pt x="8983123" y="285560"/>
                </a:lnTo>
                <a:lnTo>
                  <a:pt x="9066848" y="194691"/>
                </a:lnTo>
                <a:lnTo>
                  <a:pt x="9150572" y="103823"/>
                </a:lnTo>
                <a:lnTo>
                  <a:pt x="9234297" y="194691"/>
                </a:lnTo>
                <a:lnTo>
                  <a:pt x="9318022" y="285560"/>
                </a:lnTo>
                <a:lnTo>
                  <a:pt x="9150477" y="285560"/>
                </a:lnTo>
                <a:close/>
                <a:moveTo>
                  <a:pt x="9547289" y="161258"/>
                </a:moveTo>
                <a:lnTo>
                  <a:pt x="9463564" y="252127"/>
                </a:lnTo>
                <a:lnTo>
                  <a:pt x="9379839" y="161258"/>
                </a:lnTo>
                <a:lnTo>
                  <a:pt x="9296114" y="70390"/>
                </a:lnTo>
                <a:lnTo>
                  <a:pt x="9463468" y="70390"/>
                </a:lnTo>
                <a:lnTo>
                  <a:pt x="9630823" y="70390"/>
                </a:lnTo>
                <a:lnTo>
                  <a:pt x="9547289" y="161258"/>
                </a:lnTo>
                <a:close/>
                <a:moveTo>
                  <a:pt x="9791319" y="285560"/>
                </a:moveTo>
                <a:lnTo>
                  <a:pt x="9623965" y="285560"/>
                </a:lnTo>
                <a:lnTo>
                  <a:pt x="9707689" y="194691"/>
                </a:lnTo>
                <a:lnTo>
                  <a:pt x="9791414" y="103823"/>
                </a:lnTo>
                <a:lnTo>
                  <a:pt x="9875139" y="194691"/>
                </a:lnTo>
                <a:lnTo>
                  <a:pt x="9958864" y="285560"/>
                </a:lnTo>
                <a:lnTo>
                  <a:pt x="9791319" y="285560"/>
                </a:lnTo>
                <a:close/>
                <a:moveTo>
                  <a:pt x="10202513" y="161258"/>
                </a:moveTo>
                <a:lnTo>
                  <a:pt x="10118788" y="252127"/>
                </a:lnTo>
                <a:lnTo>
                  <a:pt x="10035064" y="161258"/>
                </a:lnTo>
                <a:lnTo>
                  <a:pt x="9951339" y="70390"/>
                </a:lnTo>
                <a:lnTo>
                  <a:pt x="10118693" y="70390"/>
                </a:lnTo>
                <a:lnTo>
                  <a:pt x="10286048" y="70390"/>
                </a:lnTo>
                <a:lnTo>
                  <a:pt x="10202513" y="161258"/>
                </a:lnTo>
                <a:close/>
                <a:moveTo>
                  <a:pt x="10446639" y="285560"/>
                </a:moveTo>
                <a:lnTo>
                  <a:pt x="10279284" y="285560"/>
                </a:lnTo>
                <a:lnTo>
                  <a:pt x="10363009" y="194691"/>
                </a:lnTo>
                <a:lnTo>
                  <a:pt x="10446734" y="103823"/>
                </a:lnTo>
                <a:lnTo>
                  <a:pt x="10530460" y="194691"/>
                </a:lnTo>
                <a:lnTo>
                  <a:pt x="10614184" y="285560"/>
                </a:lnTo>
                <a:lnTo>
                  <a:pt x="10446639" y="285560"/>
                </a:lnTo>
                <a:close/>
                <a:moveTo>
                  <a:pt x="10856595" y="161258"/>
                </a:moveTo>
                <a:lnTo>
                  <a:pt x="10772870" y="252127"/>
                </a:lnTo>
                <a:lnTo>
                  <a:pt x="10689145" y="161258"/>
                </a:lnTo>
                <a:lnTo>
                  <a:pt x="10605421" y="70390"/>
                </a:lnTo>
                <a:lnTo>
                  <a:pt x="10772775" y="70390"/>
                </a:lnTo>
                <a:lnTo>
                  <a:pt x="10940129" y="70390"/>
                </a:lnTo>
                <a:lnTo>
                  <a:pt x="10856595" y="161258"/>
                </a:lnTo>
                <a:close/>
                <a:moveTo>
                  <a:pt x="11100721" y="285560"/>
                </a:moveTo>
                <a:lnTo>
                  <a:pt x="10933366" y="285560"/>
                </a:lnTo>
                <a:lnTo>
                  <a:pt x="11017091" y="194691"/>
                </a:lnTo>
                <a:lnTo>
                  <a:pt x="11100815" y="103823"/>
                </a:lnTo>
                <a:lnTo>
                  <a:pt x="11184541" y="194691"/>
                </a:lnTo>
                <a:lnTo>
                  <a:pt x="11268266" y="285560"/>
                </a:lnTo>
                <a:lnTo>
                  <a:pt x="11100721" y="285560"/>
                </a:lnTo>
                <a:close/>
                <a:moveTo>
                  <a:pt x="11511819" y="161258"/>
                </a:moveTo>
                <a:lnTo>
                  <a:pt x="11428095" y="252127"/>
                </a:lnTo>
                <a:lnTo>
                  <a:pt x="11344370" y="161258"/>
                </a:lnTo>
                <a:lnTo>
                  <a:pt x="11260645" y="70390"/>
                </a:lnTo>
                <a:lnTo>
                  <a:pt x="11428000" y="70390"/>
                </a:lnTo>
                <a:lnTo>
                  <a:pt x="11595354" y="70390"/>
                </a:lnTo>
                <a:lnTo>
                  <a:pt x="11511819" y="161258"/>
                </a:lnTo>
                <a:close/>
                <a:moveTo>
                  <a:pt x="11755945" y="285560"/>
                </a:moveTo>
                <a:lnTo>
                  <a:pt x="11588591" y="285560"/>
                </a:lnTo>
                <a:lnTo>
                  <a:pt x="11672315" y="194691"/>
                </a:lnTo>
                <a:lnTo>
                  <a:pt x="11756041" y="103823"/>
                </a:lnTo>
                <a:lnTo>
                  <a:pt x="11839766" y="194691"/>
                </a:lnTo>
                <a:lnTo>
                  <a:pt x="11923491" y="285560"/>
                </a:lnTo>
                <a:lnTo>
                  <a:pt x="11755945" y="285560"/>
                </a:lnTo>
                <a:close/>
              </a:path>
            </a:pathLst>
          </a:custGeom>
          <a:solidFill>
            <a:srgbClr val="FEC662"/>
          </a:solidFill>
          <a:ln w="9525" cap="flat">
            <a:noFill/>
            <a:prstDash val="solid"/>
            <a:miter/>
          </a:ln>
        </p:spPr>
        <p:txBody>
          <a:bodyPr rtlCol="0" anchor="ctr"/>
          <a:lstStyle/>
          <a:p>
            <a:endParaRPr lang="en-US"/>
          </a:p>
        </p:txBody>
      </p:sp>
      <p:sp>
        <p:nvSpPr>
          <p:cNvPr id="7" name="Graphic 7">
            <a:extLst>
              <a:ext uri="{FF2B5EF4-FFF2-40B4-BE49-F238E27FC236}">
                <a16:creationId xmlns:a16="http://schemas.microsoft.com/office/drawing/2014/main" id="{407A444E-F016-44D6-89C7-58571B81BC80}"/>
              </a:ext>
            </a:extLst>
          </p:cNvPr>
          <p:cNvSpPr/>
          <p:nvPr userDrawn="1"/>
        </p:nvSpPr>
        <p:spPr>
          <a:xfrm>
            <a:off x="0" y="6078570"/>
            <a:ext cx="12192000" cy="355854"/>
          </a:xfrm>
          <a:custGeom>
            <a:avLst/>
            <a:gdLst>
              <a:gd name="connsiteX0" fmla="*/ 12192000 w 12192000"/>
              <a:gd name="connsiteY0" fmla="*/ 95 h 355854"/>
              <a:gd name="connsiteX1" fmla="*/ 342519 w 12192000"/>
              <a:gd name="connsiteY1" fmla="*/ 95 h 355854"/>
              <a:gd name="connsiteX2" fmla="*/ 175165 w 12192000"/>
              <a:gd name="connsiteY2" fmla="*/ 95 h 355854"/>
              <a:gd name="connsiteX3" fmla="*/ 18098 w 12192000"/>
              <a:gd name="connsiteY3" fmla="*/ 95 h 355854"/>
              <a:gd name="connsiteX4" fmla="*/ 18002 w 12192000"/>
              <a:gd name="connsiteY4" fmla="*/ 0 h 355854"/>
              <a:gd name="connsiteX5" fmla="*/ 18002 w 12192000"/>
              <a:gd name="connsiteY5" fmla="*/ 95 h 355854"/>
              <a:gd name="connsiteX6" fmla="*/ 0 w 12192000"/>
              <a:gd name="connsiteY6" fmla="*/ 95 h 355854"/>
              <a:gd name="connsiteX7" fmla="*/ 0 w 12192000"/>
              <a:gd name="connsiteY7" fmla="*/ 355854 h 355854"/>
              <a:gd name="connsiteX8" fmla="*/ 12192000 w 12192000"/>
              <a:gd name="connsiteY8" fmla="*/ 355854 h 355854"/>
              <a:gd name="connsiteX9" fmla="*/ 12192000 w 12192000"/>
              <a:gd name="connsiteY9" fmla="*/ 95 h 355854"/>
              <a:gd name="connsiteX10" fmla="*/ 12081224 w 12192000"/>
              <a:gd name="connsiteY10" fmla="*/ 70390 h 355854"/>
              <a:gd name="connsiteX11" fmla="*/ 12192000 w 12192000"/>
              <a:gd name="connsiteY11" fmla="*/ 70390 h 355854"/>
              <a:gd name="connsiteX12" fmla="*/ 12192000 w 12192000"/>
              <a:gd name="connsiteY12" fmla="*/ 131826 h 355854"/>
              <a:gd name="connsiteX13" fmla="*/ 12081224 w 12192000"/>
              <a:gd name="connsiteY13" fmla="*/ 252127 h 355854"/>
              <a:gd name="connsiteX14" fmla="*/ 11997499 w 12192000"/>
              <a:gd name="connsiteY14" fmla="*/ 161258 h 355854"/>
              <a:gd name="connsiteX15" fmla="*/ 11913775 w 12192000"/>
              <a:gd name="connsiteY15" fmla="*/ 70390 h 355854"/>
              <a:gd name="connsiteX16" fmla="*/ 12081224 w 12192000"/>
              <a:gd name="connsiteY16" fmla="*/ 70390 h 355854"/>
              <a:gd name="connsiteX17" fmla="*/ 0 w 12192000"/>
              <a:gd name="connsiteY17" fmla="*/ 285560 h 355854"/>
              <a:gd name="connsiteX18" fmla="*/ 0 w 12192000"/>
              <a:gd name="connsiteY18" fmla="*/ 123444 h 355854"/>
              <a:gd name="connsiteX19" fmla="*/ 18002 w 12192000"/>
              <a:gd name="connsiteY19" fmla="*/ 103823 h 355854"/>
              <a:gd name="connsiteX20" fmla="*/ 101727 w 12192000"/>
              <a:gd name="connsiteY20" fmla="*/ 194691 h 355854"/>
              <a:gd name="connsiteX21" fmla="*/ 185452 w 12192000"/>
              <a:gd name="connsiteY21" fmla="*/ 285560 h 355854"/>
              <a:gd name="connsiteX22" fmla="*/ 0 w 12192000"/>
              <a:gd name="connsiteY22" fmla="*/ 285560 h 355854"/>
              <a:gd name="connsiteX23" fmla="*/ 426244 w 12192000"/>
              <a:gd name="connsiteY23" fmla="*/ 161258 h 355854"/>
              <a:gd name="connsiteX24" fmla="*/ 342519 w 12192000"/>
              <a:gd name="connsiteY24" fmla="*/ 252127 h 355854"/>
              <a:gd name="connsiteX25" fmla="*/ 258794 w 12192000"/>
              <a:gd name="connsiteY25" fmla="*/ 161258 h 355854"/>
              <a:gd name="connsiteX26" fmla="*/ 175069 w 12192000"/>
              <a:gd name="connsiteY26" fmla="*/ 70390 h 355854"/>
              <a:gd name="connsiteX27" fmla="*/ 342424 w 12192000"/>
              <a:gd name="connsiteY27" fmla="*/ 70390 h 355854"/>
              <a:gd name="connsiteX28" fmla="*/ 509778 w 12192000"/>
              <a:gd name="connsiteY28" fmla="*/ 70390 h 355854"/>
              <a:gd name="connsiteX29" fmla="*/ 426244 w 12192000"/>
              <a:gd name="connsiteY29" fmla="*/ 161258 h 355854"/>
              <a:gd name="connsiteX30" fmla="*/ 670370 w 12192000"/>
              <a:gd name="connsiteY30" fmla="*/ 285560 h 355854"/>
              <a:gd name="connsiteX31" fmla="*/ 502920 w 12192000"/>
              <a:gd name="connsiteY31" fmla="*/ 285560 h 355854"/>
              <a:gd name="connsiteX32" fmla="*/ 586645 w 12192000"/>
              <a:gd name="connsiteY32" fmla="*/ 194691 h 355854"/>
              <a:gd name="connsiteX33" fmla="*/ 670370 w 12192000"/>
              <a:gd name="connsiteY33" fmla="*/ 103823 h 355854"/>
              <a:gd name="connsiteX34" fmla="*/ 754094 w 12192000"/>
              <a:gd name="connsiteY34" fmla="*/ 194691 h 355854"/>
              <a:gd name="connsiteX35" fmla="*/ 837819 w 12192000"/>
              <a:gd name="connsiteY35" fmla="*/ 285560 h 355854"/>
              <a:gd name="connsiteX36" fmla="*/ 670370 w 12192000"/>
              <a:gd name="connsiteY36" fmla="*/ 285560 h 355854"/>
              <a:gd name="connsiteX37" fmla="*/ 1081469 w 12192000"/>
              <a:gd name="connsiteY37" fmla="*/ 161258 h 355854"/>
              <a:gd name="connsiteX38" fmla="*/ 997744 w 12192000"/>
              <a:gd name="connsiteY38" fmla="*/ 252127 h 355854"/>
              <a:gd name="connsiteX39" fmla="*/ 914019 w 12192000"/>
              <a:gd name="connsiteY39" fmla="*/ 161258 h 355854"/>
              <a:gd name="connsiteX40" fmla="*/ 830294 w 12192000"/>
              <a:gd name="connsiteY40" fmla="*/ 70390 h 355854"/>
              <a:gd name="connsiteX41" fmla="*/ 997649 w 12192000"/>
              <a:gd name="connsiteY41" fmla="*/ 70390 h 355854"/>
              <a:gd name="connsiteX42" fmla="*/ 1165003 w 12192000"/>
              <a:gd name="connsiteY42" fmla="*/ 70390 h 355854"/>
              <a:gd name="connsiteX43" fmla="*/ 1081469 w 12192000"/>
              <a:gd name="connsiteY43" fmla="*/ 161258 h 355854"/>
              <a:gd name="connsiteX44" fmla="*/ 1325594 w 12192000"/>
              <a:gd name="connsiteY44" fmla="*/ 285560 h 355854"/>
              <a:gd name="connsiteX45" fmla="*/ 1158240 w 12192000"/>
              <a:gd name="connsiteY45" fmla="*/ 285560 h 355854"/>
              <a:gd name="connsiteX46" fmla="*/ 1241965 w 12192000"/>
              <a:gd name="connsiteY46" fmla="*/ 194691 h 355854"/>
              <a:gd name="connsiteX47" fmla="*/ 1325689 w 12192000"/>
              <a:gd name="connsiteY47" fmla="*/ 103823 h 355854"/>
              <a:gd name="connsiteX48" fmla="*/ 1409414 w 12192000"/>
              <a:gd name="connsiteY48" fmla="*/ 194691 h 355854"/>
              <a:gd name="connsiteX49" fmla="*/ 1493139 w 12192000"/>
              <a:gd name="connsiteY49" fmla="*/ 285560 h 355854"/>
              <a:gd name="connsiteX50" fmla="*/ 1325594 w 12192000"/>
              <a:gd name="connsiteY50" fmla="*/ 285560 h 355854"/>
              <a:gd name="connsiteX51" fmla="*/ 1722406 w 12192000"/>
              <a:gd name="connsiteY51" fmla="*/ 161258 h 355854"/>
              <a:gd name="connsiteX52" fmla="*/ 1638681 w 12192000"/>
              <a:gd name="connsiteY52" fmla="*/ 252127 h 355854"/>
              <a:gd name="connsiteX53" fmla="*/ 1554956 w 12192000"/>
              <a:gd name="connsiteY53" fmla="*/ 161258 h 355854"/>
              <a:gd name="connsiteX54" fmla="*/ 1471232 w 12192000"/>
              <a:gd name="connsiteY54" fmla="*/ 70390 h 355854"/>
              <a:gd name="connsiteX55" fmla="*/ 1638586 w 12192000"/>
              <a:gd name="connsiteY55" fmla="*/ 70390 h 355854"/>
              <a:gd name="connsiteX56" fmla="*/ 1805940 w 12192000"/>
              <a:gd name="connsiteY56" fmla="*/ 70390 h 355854"/>
              <a:gd name="connsiteX57" fmla="*/ 1722406 w 12192000"/>
              <a:gd name="connsiteY57" fmla="*/ 161258 h 355854"/>
              <a:gd name="connsiteX58" fmla="*/ 1966532 w 12192000"/>
              <a:gd name="connsiteY58" fmla="*/ 285560 h 355854"/>
              <a:gd name="connsiteX59" fmla="*/ 1799177 w 12192000"/>
              <a:gd name="connsiteY59" fmla="*/ 285560 h 355854"/>
              <a:gd name="connsiteX60" fmla="*/ 1882902 w 12192000"/>
              <a:gd name="connsiteY60" fmla="*/ 194691 h 355854"/>
              <a:gd name="connsiteX61" fmla="*/ 1966627 w 12192000"/>
              <a:gd name="connsiteY61" fmla="*/ 103823 h 355854"/>
              <a:gd name="connsiteX62" fmla="*/ 2050352 w 12192000"/>
              <a:gd name="connsiteY62" fmla="*/ 194691 h 355854"/>
              <a:gd name="connsiteX63" fmla="*/ 2134076 w 12192000"/>
              <a:gd name="connsiteY63" fmla="*/ 285560 h 355854"/>
              <a:gd name="connsiteX64" fmla="*/ 1966532 w 12192000"/>
              <a:gd name="connsiteY64" fmla="*/ 285560 h 355854"/>
              <a:gd name="connsiteX65" fmla="*/ 2377631 w 12192000"/>
              <a:gd name="connsiteY65" fmla="*/ 161258 h 355854"/>
              <a:gd name="connsiteX66" fmla="*/ 2293906 w 12192000"/>
              <a:gd name="connsiteY66" fmla="*/ 252127 h 355854"/>
              <a:gd name="connsiteX67" fmla="*/ 2210181 w 12192000"/>
              <a:gd name="connsiteY67" fmla="*/ 161258 h 355854"/>
              <a:gd name="connsiteX68" fmla="*/ 2126456 w 12192000"/>
              <a:gd name="connsiteY68" fmla="*/ 70390 h 355854"/>
              <a:gd name="connsiteX69" fmla="*/ 2293811 w 12192000"/>
              <a:gd name="connsiteY69" fmla="*/ 70390 h 355854"/>
              <a:gd name="connsiteX70" fmla="*/ 2461165 w 12192000"/>
              <a:gd name="connsiteY70" fmla="*/ 70390 h 355854"/>
              <a:gd name="connsiteX71" fmla="*/ 2377631 w 12192000"/>
              <a:gd name="connsiteY71" fmla="*/ 161258 h 355854"/>
              <a:gd name="connsiteX72" fmla="*/ 2621756 w 12192000"/>
              <a:gd name="connsiteY72" fmla="*/ 285560 h 355854"/>
              <a:gd name="connsiteX73" fmla="*/ 2454402 w 12192000"/>
              <a:gd name="connsiteY73" fmla="*/ 285560 h 355854"/>
              <a:gd name="connsiteX74" fmla="*/ 2538127 w 12192000"/>
              <a:gd name="connsiteY74" fmla="*/ 194691 h 355854"/>
              <a:gd name="connsiteX75" fmla="*/ 2621852 w 12192000"/>
              <a:gd name="connsiteY75" fmla="*/ 103823 h 355854"/>
              <a:gd name="connsiteX76" fmla="*/ 2705576 w 12192000"/>
              <a:gd name="connsiteY76" fmla="*/ 194691 h 355854"/>
              <a:gd name="connsiteX77" fmla="*/ 2789301 w 12192000"/>
              <a:gd name="connsiteY77" fmla="*/ 285560 h 355854"/>
              <a:gd name="connsiteX78" fmla="*/ 2621756 w 12192000"/>
              <a:gd name="connsiteY78" fmla="*/ 285560 h 355854"/>
              <a:gd name="connsiteX79" fmla="*/ 3031712 w 12192000"/>
              <a:gd name="connsiteY79" fmla="*/ 161258 h 355854"/>
              <a:gd name="connsiteX80" fmla="*/ 2947988 w 12192000"/>
              <a:gd name="connsiteY80" fmla="*/ 252127 h 355854"/>
              <a:gd name="connsiteX81" fmla="*/ 2864263 w 12192000"/>
              <a:gd name="connsiteY81" fmla="*/ 161258 h 355854"/>
              <a:gd name="connsiteX82" fmla="*/ 2780538 w 12192000"/>
              <a:gd name="connsiteY82" fmla="*/ 70390 h 355854"/>
              <a:gd name="connsiteX83" fmla="*/ 2947892 w 12192000"/>
              <a:gd name="connsiteY83" fmla="*/ 70390 h 355854"/>
              <a:gd name="connsiteX84" fmla="*/ 3115247 w 12192000"/>
              <a:gd name="connsiteY84" fmla="*/ 70390 h 355854"/>
              <a:gd name="connsiteX85" fmla="*/ 3031712 w 12192000"/>
              <a:gd name="connsiteY85" fmla="*/ 161258 h 355854"/>
              <a:gd name="connsiteX86" fmla="*/ 3275838 w 12192000"/>
              <a:gd name="connsiteY86" fmla="*/ 285560 h 355854"/>
              <a:gd name="connsiteX87" fmla="*/ 3108484 w 12192000"/>
              <a:gd name="connsiteY87" fmla="*/ 285560 h 355854"/>
              <a:gd name="connsiteX88" fmla="*/ 3192209 w 12192000"/>
              <a:gd name="connsiteY88" fmla="*/ 194691 h 355854"/>
              <a:gd name="connsiteX89" fmla="*/ 3275933 w 12192000"/>
              <a:gd name="connsiteY89" fmla="*/ 103823 h 355854"/>
              <a:gd name="connsiteX90" fmla="*/ 3359658 w 12192000"/>
              <a:gd name="connsiteY90" fmla="*/ 194691 h 355854"/>
              <a:gd name="connsiteX91" fmla="*/ 3443383 w 12192000"/>
              <a:gd name="connsiteY91" fmla="*/ 285560 h 355854"/>
              <a:gd name="connsiteX92" fmla="*/ 3275838 w 12192000"/>
              <a:gd name="connsiteY92" fmla="*/ 285560 h 355854"/>
              <a:gd name="connsiteX93" fmla="*/ 3686937 w 12192000"/>
              <a:gd name="connsiteY93" fmla="*/ 161258 h 355854"/>
              <a:gd name="connsiteX94" fmla="*/ 3603212 w 12192000"/>
              <a:gd name="connsiteY94" fmla="*/ 252127 h 355854"/>
              <a:gd name="connsiteX95" fmla="*/ 3519488 w 12192000"/>
              <a:gd name="connsiteY95" fmla="*/ 161258 h 355854"/>
              <a:gd name="connsiteX96" fmla="*/ 3435763 w 12192000"/>
              <a:gd name="connsiteY96" fmla="*/ 70390 h 355854"/>
              <a:gd name="connsiteX97" fmla="*/ 3603117 w 12192000"/>
              <a:gd name="connsiteY97" fmla="*/ 70390 h 355854"/>
              <a:gd name="connsiteX98" fmla="*/ 3770471 w 12192000"/>
              <a:gd name="connsiteY98" fmla="*/ 70390 h 355854"/>
              <a:gd name="connsiteX99" fmla="*/ 3686937 w 12192000"/>
              <a:gd name="connsiteY99" fmla="*/ 161258 h 355854"/>
              <a:gd name="connsiteX100" fmla="*/ 3931063 w 12192000"/>
              <a:gd name="connsiteY100" fmla="*/ 285560 h 355854"/>
              <a:gd name="connsiteX101" fmla="*/ 3763709 w 12192000"/>
              <a:gd name="connsiteY101" fmla="*/ 285560 h 355854"/>
              <a:gd name="connsiteX102" fmla="*/ 3847433 w 12192000"/>
              <a:gd name="connsiteY102" fmla="*/ 194691 h 355854"/>
              <a:gd name="connsiteX103" fmla="*/ 3931158 w 12192000"/>
              <a:gd name="connsiteY103" fmla="*/ 103823 h 355854"/>
              <a:gd name="connsiteX104" fmla="*/ 4014883 w 12192000"/>
              <a:gd name="connsiteY104" fmla="*/ 194691 h 355854"/>
              <a:gd name="connsiteX105" fmla="*/ 4098608 w 12192000"/>
              <a:gd name="connsiteY105" fmla="*/ 285560 h 355854"/>
              <a:gd name="connsiteX106" fmla="*/ 3931063 w 12192000"/>
              <a:gd name="connsiteY106" fmla="*/ 285560 h 355854"/>
              <a:gd name="connsiteX107" fmla="*/ 4337876 w 12192000"/>
              <a:gd name="connsiteY107" fmla="*/ 161258 h 355854"/>
              <a:gd name="connsiteX108" fmla="*/ 4254151 w 12192000"/>
              <a:gd name="connsiteY108" fmla="*/ 252127 h 355854"/>
              <a:gd name="connsiteX109" fmla="*/ 4170426 w 12192000"/>
              <a:gd name="connsiteY109" fmla="*/ 161258 h 355854"/>
              <a:gd name="connsiteX110" fmla="*/ 4086701 w 12192000"/>
              <a:gd name="connsiteY110" fmla="*/ 70390 h 355854"/>
              <a:gd name="connsiteX111" fmla="*/ 4254056 w 12192000"/>
              <a:gd name="connsiteY111" fmla="*/ 70390 h 355854"/>
              <a:gd name="connsiteX112" fmla="*/ 4421410 w 12192000"/>
              <a:gd name="connsiteY112" fmla="*/ 70390 h 355854"/>
              <a:gd name="connsiteX113" fmla="*/ 4337876 w 12192000"/>
              <a:gd name="connsiteY113" fmla="*/ 161258 h 355854"/>
              <a:gd name="connsiteX114" fmla="*/ 4581906 w 12192000"/>
              <a:gd name="connsiteY114" fmla="*/ 285560 h 355854"/>
              <a:gd name="connsiteX115" fmla="*/ 4414552 w 12192000"/>
              <a:gd name="connsiteY115" fmla="*/ 285560 h 355854"/>
              <a:gd name="connsiteX116" fmla="*/ 4498277 w 12192000"/>
              <a:gd name="connsiteY116" fmla="*/ 194691 h 355854"/>
              <a:gd name="connsiteX117" fmla="*/ 4582001 w 12192000"/>
              <a:gd name="connsiteY117" fmla="*/ 103823 h 355854"/>
              <a:gd name="connsiteX118" fmla="*/ 4665726 w 12192000"/>
              <a:gd name="connsiteY118" fmla="*/ 194691 h 355854"/>
              <a:gd name="connsiteX119" fmla="*/ 4749451 w 12192000"/>
              <a:gd name="connsiteY119" fmla="*/ 285560 h 355854"/>
              <a:gd name="connsiteX120" fmla="*/ 4581906 w 12192000"/>
              <a:gd name="connsiteY120" fmla="*/ 285560 h 355854"/>
              <a:gd name="connsiteX121" fmla="*/ 4993101 w 12192000"/>
              <a:gd name="connsiteY121" fmla="*/ 161258 h 355854"/>
              <a:gd name="connsiteX122" fmla="*/ 4909376 w 12192000"/>
              <a:gd name="connsiteY122" fmla="*/ 252127 h 355854"/>
              <a:gd name="connsiteX123" fmla="*/ 4825651 w 12192000"/>
              <a:gd name="connsiteY123" fmla="*/ 161258 h 355854"/>
              <a:gd name="connsiteX124" fmla="*/ 4741926 w 12192000"/>
              <a:gd name="connsiteY124" fmla="*/ 70390 h 355854"/>
              <a:gd name="connsiteX125" fmla="*/ 4909280 w 12192000"/>
              <a:gd name="connsiteY125" fmla="*/ 70390 h 355854"/>
              <a:gd name="connsiteX126" fmla="*/ 5076635 w 12192000"/>
              <a:gd name="connsiteY126" fmla="*/ 70390 h 355854"/>
              <a:gd name="connsiteX127" fmla="*/ 4993101 w 12192000"/>
              <a:gd name="connsiteY127" fmla="*/ 161258 h 355854"/>
              <a:gd name="connsiteX128" fmla="*/ 5237131 w 12192000"/>
              <a:gd name="connsiteY128" fmla="*/ 285560 h 355854"/>
              <a:gd name="connsiteX129" fmla="*/ 5069777 w 12192000"/>
              <a:gd name="connsiteY129" fmla="*/ 285560 h 355854"/>
              <a:gd name="connsiteX130" fmla="*/ 5153501 w 12192000"/>
              <a:gd name="connsiteY130" fmla="*/ 194691 h 355854"/>
              <a:gd name="connsiteX131" fmla="*/ 5237227 w 12192000"/>
              <a:gd name="connsiteY131" fmla="*/ 103823 h 355854"/>
              <a:gd name="connsiteX132" fmla="*/ 5320951 w 12192000"/>
              <a:gd name="connsiteY132" fmla="*/ 194691 h 355854"/>
              <a:gd name="connsiteX133" fmla="*/ 5404676 w 12192000"/>
              <a:gd name="connsiteY133" fmla="*/ 285560 h 355854"/>
              <a:gd name="connsiteX134" fmla="*/ 5237131 w 12192000"/>
              <a:gd name="connsiteY134" fmla="*/ 285560 h 355854"/>
              <a:gd name="connsiteX135" fmla="*/ 5633942 w 12192000"/>
              <a:gd name="connsiteY135" fmla="*/ 161258 h 355854"/>
              <a:gd name="connsiteX136" fmla="*/ 5550218 w 12192000"/>
              <a:gd name="connsiteY136" fmla="*/ 252127 h 355854"/>
              <a:gd name="connsiteX137" fmla="*/ 5466493 w 12192000"/>
              <a:gd name="connsiteY137" fmla="*/ 161258 h 355854"/>
              <a:gd name="connsiteX138" fmla="*/ 5382768 w 12192000"/>
              <a:gd name="connsiteY138" fmla="*/ 70390 h 355854"/>
              <a:gd name="connsiteX139" fmla="*/ 5550123 w 12192000"/>
              <a:gd name="connsiteY139" fmla="*/ 70390 h 355854"/>
              <a:gd name="connsiteX140" fmla="*/ 5717477 w 12192000"/>
              <a:gd name="connsiteY140" fmla="*/ 70390 h 355854"/>
              <a:gd name="connsiteX141" fmla="*/ 5633942 w 12192000"/>
              <a:gd name="connsiteY141" fmla="*/ 161258 h 355854"/>
              <a:gd name="connsiteX142" fmla="*/ 5878068 w 12192000"/>
              <a:gd name="connsiteY142" fmla="*/ 285560 h 355854"/>
              <a:gd name="connsiteX143" fmla="*/ 5710714 w 12192000"/>
              <a:gd name="connsiteY143" fmla="*/ 285560 h 355854"/>
              <a:gd name="connsiteX144" fmla="*/ 5794439 w 12192000"/>
              <a:gd name="connsiteY144" fmla="*/ 194691 h 355854"/>
              <a:gd name="connsiteX145" fmla="*/ 5878164 w 12192000"/>
              <a:gd name="connsiteY145" fmla="*/ 103823 h 355854"/>
              <a:gd name="connsiteX146" fmla="*/ 5961888 w 12192000"/>
              <a:gd name="connsiteY146" fmla="*/ 194691 h 355854"/>
              <a:gd name="connsiteX147" fmla="*/ 6045613 w 12192000"/>
              <a:gd name="connsiteY147" fmla="*/ 285560 h 355854"/>
              <a:gd name="connsiteX148" fmla="*/ 5878068 w 12192000"/>
              <a:gd name="connsiteY148" fmla="*/ 285560 h 355854"/>
              <a:gd name="connsiteX149" fmla="*/ 6289168 w 12192000"/>
              <a:gd name="connsiteY149" fmla="*/ 161258 h 355854"/>
              <a:gd name="connsiteX150" fmla="*/ 6205442 w 12192000"/>
              <a:gd name="connsiteY150" fmla="*/ 252127 h 355854"/>
              <a:gd name="connsiteX151" fmla="*/ 6121718 w 12192000"/>
              <a:gd name="connsiteY151" fmla="*/ 161258 h 355854"/>
              <a:gd name="connsiteX152" fmla="*/ 6037993 w 12192000"/>
              <a:gd name="connsiteY152" fmla="*/ 70390 h 355854"/>
              <a:gd name="connsiteX153" fmla="*/ 6205347 w 12192000"/>
              <a:gd name="connsiteY153" fmla="*/ 70390 h 355854"/>
              <a:gd name="connsiteX154" fmla="*/ 6372701 w 12192000"/>
              <a:gd name="connsiteY154" fmla="*/ 70390 h 355854"/>
              <a:gd name="connsiteX155" fmla="*/ 6289168 w 12192000"/>
              <a:gd name="connsiteY155" fmla="*/ 161258 h 355854"/>
              <a:gd name="connsiteX156" fmla="*/ 6533293 w 12192000"/>
              <a:gd name="connsiteY156" fmla="*/ 285560 h 355854"/>
              <a:gd name="connsiteX157" fmla="*/ 6365939 w 12192000"/>
              <a:gd name="connsiteY157" fmla="*/ 285560 h 355854"/>
              <a:gd name="connsiteX158" fmla="*/ 6449664 w 12192000"/>
              <a:gd name="connsiteY158" fmla="*/ 194691 h 355854"/>
              <a:gd name="connsiteX159" fmla="*/ 6533388 w 12192000"/>
              <a:gd name="connsiteY159" fmla="*/ 103823 h 355854"/>
              <a:gd name="connsiteX160" fmla="*/ 6617113 w 12192000"/>
              <a:gd name="connsiteY160" fmla="*/ 194691 h 355854"/>
              <a:gd name="connsiteX161" fmla="*/ 6700838 w 12192000"/>
              <a:gd name="connsiteY161" fmla="*/ 285560 h 355854"/>
              <a:gd name="connsiteX162" fmla="*/ 6533293 w 12192000"/>
              <a:gd name="connsiteY162" fmla="*/ 285560 h 355854"/>
              <a:gd name="connsiteX163" fmla="*/ 6943249 w 12192000"/>
              <a:gd name="connsiteY163" fmla="*/ 161258 h 355854"/>
              <a:gd name="connsiteX164" fmla="*/ 6859524 w 12192000"/>
              <a:gd name="connsiteY164" fmla="*/ 252127 h 355854"/>
              <a:gd name="connsiteX165" fmla="*/ 6775799 w 12192000"/>
              <a:gd name="connsiteY165" fmla="*/ 161258 h 355854"/>
              <a:gd name="connsiteX166" fmla="*/ 6692075 w 12192000"/>
              <a:gd name="connsiteY166" fmla="*/ 70390 h 355854"/>
              <a:gd name="connsiteX167" fmla="*/ 6859429 w 12192000"/>
              <a:gd name="connsiteY167" fmla="*/ 70390 h 355854"/>
              <a:gd name="connsiteX168" fmla="*/ 7026783 w 12192000"/>
              <a:gd name="connsiteY168" fmla="*/ 70390 h 355854"/>
              <a:gd name="connsiteX169" fmla="*/ 6943249 w 12192000"/>
              <a:gd name="connsiteY169" fmla="*/ 161258 h 355854"/>
              <a:gd name="connsiteX170" fmla="*/ 7187375 w 12192000"/>
              <a:gd name="connsiteY170" fmla="*/ 285560 h 355854"/>
              <a:gd name="connsiteX171" fmla="*/ 7020021 w 12192000"/>
              <a:gd name="connsiteY171" fmla="*/ 285560 h 355854"/>
              <a:gd name="connsiteX172" fmla="*/ 7103745 w 12192000"/>
              <a:gd name="connsiteY172" fmla="*/ 194691 h 355854"/>
              <a:gd name="connsiteX173" fmla="*/ 7187470 w 12192000"/>
              <a:gd name="connsiteY173" fmla="*/ 103823 h 355854"/>
              <a:gd name="connsiteX174" fmla="*/ 7271195 w 12192000"/>
              <a:gd name="connsiteY174" fmla="*/ 194691 h 355854"/>
              <a:gd name="connsiteX175" fmla="*/ 7354919 w 12192000"/>
              <a:gd name="connsiteY175" fmla="*/ 285560 h 355854"/>
              <a:gd name="connsiteX176" fmla="*/ 7187375 w 12192000"/>
              <a:gd name="connsiteY176" fmla="*/ 285560 h 355854"/>
              <a:gd name="connsiteX177" fmla="*/ 7598569 w 12192000"/>
              <a:gd name="connsiteY177" fmla="*/ 161258 h 355854"/>
              <a:gd name="connsiteX178" fmla="*/ 7514844 w 12192000"/>
              <a:gd name="connsiteY178" fmla="*/ 252127 h 355854"/>
              <a:gd name="connsiteX179" fmla="*/ 7431119 w 12192000"/>
              <a:gd name="connsiteY179" fmla="*/ 161258 h 355854"/>
              <a:gd name="connsiteX180" fmla="*/ 7347395 w 12192000"/>
              <a:gd name="connsiteY180" fmla="*/ 70390 h 355854"/>
              <a:gd name="connsiteX181" fmla="*/ 7514749 w 12192000"/>
              <a:gd name="connsiteY181" fmla="*/ 70390 h 355854"/>
              <a:gd name="connsiteX182" fmla="*/ 7682103 w 12192000"/>
              <a:gd name="connsiteY182" fmla="*/ 70390 h 355854"/>
              <a:gd name="connsiteX183" fmla="*/ 7598569 w 12192000"/>
              <a:gd name="connsiteY183" fmla="*/ 161258 h 355854"/>
              <a:gd name="connsiteX184" fmla="*/ 7842599 w 12192000"/>
              <a:gd name="connsiteY184" fmla="*/ 285560 h 355854"/>
              <a:gd name="connsiteX185" fmla="*/ 7675245 w 12192000"/>
              <a:gd name="connsiteY185" fmla="*/ 285560 h 355854"/>
              <a:gd name="connsiteX186" fmla="*/ 7758970 w 12192000"/>
              <a:gd name="connsiteY186" fmla="*/ 194691 h 355854"/>
              <a:gd name="connsiteX187" fmla="*/ 7842695 w 12192000"/>
              <a:gd name="connsiteY187" fmla="*/ 103823 h 355854"/>
              <a:gd name="connsiteX188" fmla="*/ 7926419 w 12192000"/>
              <a:gd name="connsiteY188" fmla="*/ 194691 h 355854"/>
              <a:gd name="connsiteX189" fmla="*/ 8010144 w 12192000"/>
              <a:gd name="connsiteY189" fmla="*/ 285560 h 355854"/>
              <a:gd name="connsiteX190" fmla="*/ 7842599 w 12192000"/>
              <a:gd name="connsiteY190" fmla="*/ 285560 h 355854"/>
              <a:gd name="connsiteX191" fmla="*/ 8251127 w 12192000"/>
              <a:gd name="connsiteY191" fmla="*/ 161258 h 355854"/>
              <a:gd name="connsiteX192" fmla="*/ 8167402 w 12192000"/>
              <a:gd name="connsiteY192" fmla="*/ 252127 h 355854"/>
              <a:gd name="connsiteX193" fmla="*/ 8083677 w 12192000"/>
              <a:gd name="connsiteY193" fmla="*/ 161258 h 355854"/>
              <a:gd name="connsiteX194" fmla="*/ 7999953 w 12192000"/>
              <a:gd name="connsiteY194" fmla="*/ 70390 h 355854"/>
              <a:gd name="connsiteX195" fmla="*/ 8167307 w 12192000"/>
              <a:gd name="connsiteY195" fmla="*/ 70390 h 355854"/>
              <a:gd name="connsiteX196" fmla="*/ 8334661 w 12192000"/>
              <a:gd name="connsiteY196" fmla="*/ 70390 h 355854"/>
              <a:gd name="connsiteX197" fmla="*/ 8251127 w 12192000"/>
              <a:gd name="connsiteY197" fmla="*/ 161258 h 355854"/>
              <a:gd name="connsiteX198" fmla="*/ 8495252 w 12192000"/>
              <a:gd name="connsiteY198" fmla="*/ 285560 h 355854"/>
              <a:gd name="connsiteX199" fmla="*/ 8327898 w 12192000"/>
              <a:gd name="connsiteY199" fmla="*/ 285560 h 355854"/>
              <a:gd name="connsiteX200" fmla="*/ 8411623 w 12192000"/>
              <a:gd name="connsiteY200" fmla="*/ 194691 h 355854"/>
              <a:gd name="connsiteX201" fmla="*/ 8495348 w 12192000"/>
              <a:gd name="connsiteY201" fmla="*/ 103823 h 355854"/>
              <a:gd name="connsiteX202" fmla="*/ 8579072 w 12192000"/>
              <a:gd name="connsiteY202" fmla="*/ 194691 h 355854"/>
              <a:gd name="connsiteX203" fmla="*/ 8662797 w 12192000"/>
              <a:gd name="connsiteY203" fmla="*/ 285560 h 355854"/>
              <a:gd name="connsiteX204" fmla="*/ 8495252 w 12192000"/>
              <a:gd name="connsiteY204" fmla="*/ 285560 h 355854"/>
              <a:gd name="connsiteX205" fmla="*/ 8906351 w 12192000"/>
              <a:gd name="connsiteY205" fmla="*/ 161258 h 355854"/>
              <a:gd name="connsiteX206" fmla="*/ 8822627 w 12192000"/>
              <a:gd name="connsiteY206" fmla="*/ 252127 h 355854"/>
              <a:gd name="connsiteX207" fmla="*/ 8738901 w 12192000"/>
              <a:gd name="connsiteY207" fmla="*/ 161258 h 355854"/>
              <a:gd name="connsiteX208" fmla="*/ 8655177 w 12192000"/>
              <a:gd name="connsiteY208" fmla="*/ 70390 h 355854"/>
              <a:gd name="connsiteX209" fmla="*/ 8822531 w 12192000"/>
              <a:gd name="connsiteY209" fmla="*/ 70390 h 355854"/>
              <a:gd name="connsiteX210" fmla="*/ 8989886 w 12192000"/>
              <a:gd name="connsiteY210" fmla="*/ 70390 h 355854"/>
              <a:gd name="connsiteX211" fmla="*/ 8906351 w 12192000"/>
              <a:gd name="connsiteY211" fmla="*/ 161258 h 355854"/>
              <a:gd name="connsiteX212" fmla="*/ 9150477 w 12192000"/>
              <a:gd name="connsiteY212" fmla="*/ 285560 h 355854"/>
              <a:gd name="connsiteX213" fmla="*/ 8983123 w 12192000"/>
              <a:gd name="connsiteY213" fmla="*/ 285560 h 355854"/>
              <a:gd name="connsiteX214" fmla="*/ 9066848 w 12192000"/>
              <a:gd name="connsiteY214" fmla="*/ 194691 h 355854"/>
              <a:gd name="connsiteX215" fmla="*/ 9150572 w 12192000"/>
              <a:gd name="connsiteY215" fmla="*/ 103823 h 355854"/>
              <a:gd name="connsiteX216" fmla="*/ 9234297 w 12192000"/>
              <a:gd name="connsiteY216" fmla="*/ 194691 h 355854"/>
              <a:gd name="connsiteX217" fmla="*/ 9318022 w 12192000"/>
              <a:gd name="connsiteY217" fmla="*/ 285560 h 355854"/>
              <a:gd name="connsiteX218" fmla="*/ 9150477 w 12192000"/>
              <a:gd name="connsiteY218" fmla="*/ 285560 h 355854"/>
              <a:gd name="connsiteX219" fmla="*/ 9547289 w 12192000"/>
              <a:gd name="connsiteY219" fmla="*/ 161258 h 355854"/>
              <a:gd name="connsiteX220" fmla="*/ 9463564 w 12192000"/>
              <a:gd name="connsiteY220" fmla="*/ 252127 h 355854"/>
              <a:gd name="connsiteX221" fmla="*/ 9379839 w 12192000"/>
              <a:gd name="connsiteY221" fmla="*/ 161258 h 355854"/>
              <a:gd name="connsiteX222" fmla="*/ 9296114 w 12192000"/>
              <a:gd name="connsiteY222" fmla="*/ 70390 h 355854"/>
              <a:gd name="connsiteX223" fmla="*/ 9463468 w 12192000"/>
              <a:gd name="connsiteY223" fmla="*/ 70390 h 355854"/>
              <a:gd name="connsiteX224" fmla="*/ 9630823 w 12192000"/>
              <a:gd name="connsiteY224" fmla="*/ 70390 h 355854"/>
              <a:gd name="connsiteX225" fmla="*/ 9547289 w 12192000"/>
              <a:gd name="connsiteY225" fmla="*/ 161258 h 355854"/>
              <a:gd name="connsiteX226" fmla="*/ 9791319 w 12192000"/>
              <a:gd name="connsiteY226" fmla="*/ 285560 h 355854"/>
              <a:gd name="connsiteX227" fmla="*/ 9623965 w 12192000"/>
              <a:gd name="connsiteY227" fmla="*/ 285560 h 355854"/>
              <a:gd name="connsiteX228" fmla="*/ 9707689 w 12192000"/>
              <a:gd name="connsiteY228" fmla="*/ 194691 h 355854"/>
              <a:gd name="connsiteX229" fmla="*/ 9791414 w 12192000"/>
              <a:gd name="connsiteY229" fmla="*/ 103823 h 355854"/>
              <a:gd name="connsiteX230" fmla="*/ 9875139 w 12192000"/>
              <a:gd name="connsiteY230" fmla="*/ 194691 h 355854"/>
              <a:gd name="connsiteX231" fmla="*/ 9958864 w 12192000"/>
              <a:gd name="connsiteY231" fmla="*/ 285560 h 355854"/>
              <a:gd name="connsiteX232" fmla="*/ 9791319 w 12192000"/>
              <a:gd name="connsiteY232" fmla="*/ 285560 h 355854"/>
              <a:gd name="connsiteX233" fmla="*/ 10202513 w 12192000"/>
              <a:gd name="connsiteY233" fmla="*/ 161258 h 355854"/>
              <a:gd name="connsiteX234" fmla="*/ 10118788 w 12192000"/>
              <a:gd name="connsiteY234" fmla="*/ 252127 h 355854"/>
              <a:gd name="connsiteX235" fmla="*/ 10035064 w 12192000"/>
              <a:gd name="connsiteY235" fmla="*/ 161258 h 355854"/>
              <a:gd name="connsiteX236" fmla="*/ 9951339 w 12192000"/>
              <a:gd name="connsiteY236" fmla="*/ 70390 h 355854"/>
              <a:gd name="connsiteX237" fmla="*/ 10118693 w 12192000"/>
              <a:gd name="connsiteY237" fmla="*/ 70390 h 355854"/>
              <a:gd name="connsiteX238" fmla="*/ 10286048 w 12192000"/>
              <a:gd name="connsiteY238" fmla="*/ 70390 h 355854"/>
              <a:gd name="connsiteX239" fmla="*/ 10202513 w 12192000"/>
              <a:gd name="connsiteY239" fmla="*/ 161258 h 355854"/>
              <a:gd name="connsiteX240" fmla="*/ 10446639 w 12192000"/>
              <a:gd name="connsiteY240" fmla="*/ 285560 h 355854"/>
              <a:gd name="connsiteX241" fmla="*/ 10279284 w 12192000"/>
              <a:gd name="connsiteY241" fmla="*/ 285560 h 355854"/>
              <a:gd name="connsiteX242" fmla="*/ 10363009 w 12192000"/>
              <a:gd name="connsiteY242" fmla="*/ 194691 h 355854"/>
              <a:gd name="connsiteX243" fmla="*/ 10446734 w 12192000"/>
              <a:gd name="connsiteY243" fmla="*/ 103823 h 355854"/>
              <a:gd name="connsiteX244" fmla="*/ 10530460 w 12192000"/>
              <a:gd name="connsiteY244" fmla="*/ 194691 h 355854"/>
              <a:gd name="connsiteX245" fmla="*/ 10614184 w 12192000"/>
              <a:gd name="connsiteY245" fmla="*/ 285560 h 355854"/>
              <a:gd name="connsiteX246" fmla="*/ 10446639 w 12192000"/>
              <a:gd name="connsiteY246" fmla="*/ 285560 h 355854"/>
              <a:gd name="connsiteX247" fmla="*/ 10856595 w 12192000"/>
              <a:gd name="connsiteY247" fmla="*/ 161258 h 355854"/>
              <a:gd name="connsiteX248" fmla="*/ 10772870 w 12192000"/>
              <a:gd name="connsiteY248" fmla="*/ 252127 h 355854"/>
              <a:gd name="connsiteX249" fmla="*/ 10689145 w 12192000"/>
              <a:gd name="connsiteY249" fmla="*/ 161258 h 355854"/>
              <a:gd name="connsiteX250" fmla="*/ 10605421 w 12192000"/>
              <a:gd name="connsiteY250" fmla="*/ 70390 h 355854"/>
              <a:gd name="connsiteX251" fmla="*/ 10772775 w 12192000"/>
              <a:gd name="connsiteY251" fmla="*/ 70390 h 355854"/>
              <a:gd name="connsiteX252" fmla="*/ 10940129 w 12192000"/>
              <a:gd name="connsiteY252" fmla="*/ 70390 h 355854"/>
              <a:gd name="connsiteX253" fmla="*/ 10856595 w 12192000"/>
              <a:gd name="connsiteY253" fmla="*/ 161258 h 355854"/>
              <a:gd name="connsiteX254" fmla="*/ 11100721 w 12192000"/>
              <a:gd name="connsiteY254" fmla="*/ 285560 h 355854"/>
              <a:gd name="connsiteX255" fmla="*/ 10933366 w 12192000"/>
              <a:gd name="connsiteY255" fmla="*/ 285560 h 355854"/>
              <a:gd name="connsiteX256" fmla="*/ 11017091 w 12192000"/>
              <a:gd name="connsiteY256" fmla="*/ 194691 h 355854"/>
              <a:gd name="connsiteX257" fmla="*/ 11100815 w 12192000"/>
              <a:gd name="connsiteY257" fmla="*/ 103823 h 355854"/>
              <a:gd name="connsiteX258" fmla="*/ 11184541 w 12192000"/>
              <a:gd name="connsiteY258" fmla="*/ 194691 h 355854"/>
              <a:gd name="connsiteX259" fmla="*/ 11268266 w 12192000"/>
              <a:gd name="connsiteY259" fmla="*/ 285560 h 355854"/>
              <a:gd name="connsiteX260" fmla="*/ 11100721 w 12192000"/>
              <a:gd name="connsiteY260" fmla="*/ 285560 h 355854"/>
              <a:gd name="connsiteX261" fmla="*/ 11511819 w 12192000"/>
              <a:gd name="connsiteY261" fmla="*/ 161258 h 355854"/>
              <a:gd name="connsiteX262" fmla="*/ 11428095 w 12192000"/>
              <a:gd name="connsiteY262" fmla="*/ 252127 h 355854"/>
              <a:gd name="connsiteX263" fmla="*/ 11344370 w 12192000"/>
              <a:gd name="connsiteY263" fmla="*/ 161258 h 355854"/>
              <a:gd name="connsiteX264" fmla="*/ 11260645 w 12192000"/>
              <a:gd name="connsiteY264" fmla="*/ 70390 h 355854"/>
              <a:gd name="connsiteX265" fmla="*/ 11428000 w 12192000"/>
              <a:gd name="connsiteY265" fmla="*/ 70390 h 355854"/>
              <a:gd name="connsiteX266" fmla="*/ 11595354 w 12192000"/>
              <a:gd name="connsiteY266" fmla="*/ 70390 h 355854"/>
              <a:gd name="connsiteX267" fmla="*/ 11511819 w 12192000"/>
              <a:gd name="connsiteY267" fmla="*/ 161258 h 355854"/>
              <a:gd name="connsiteX268" fmla="*/ 11755945 w 12192000"/>
              <a:gd name="connsiteY268" fmla="*/ 285560 h 355854"/>
              <a:gd name="connsiteX269" fmla="*/ 11588591 w 12192000"/>
              <a:gd name="connsiteY269" fmla="*/ 285560 h 355854"/>
              <a:gd name="connsiteX270" fmla="*/ 11672315 w 12192000"/>
              <a:gd name="connsiteY270" fmla="*/ 194691 h 355854"/>
              <a:gd name="connsiteX271" fmla="*/ 11756041 w 12192000"/>
              <a:gd name="connsiteY271" fmla="*/ 103823 h 355854"/>
              <a:gd name="connsiteX272" fmla="*/ 11839766 w 12192000"/>
              <a:gd name="connsiteY272" fmla="*/ 194691 h 355854"/>
              <a:gd name="connsiteX273" fmla="*/ 11923491 w 12192000"/>
              <a:gd name="connsiteY273" fmla="*/ 285560 h 355854"/>
              <a:gd name="connsiteX274" fmla="*/ 11755945 w 12192000"/>
              <a:gd name="connsiteY274" fmla="*/ 28556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2192000" h="355854">
                <a:moveTo>
                  <a:pt x="12192000" y="95"/>
                </a:moveTo>
                <a:lnTo>
                  <a:pt x="342519" y="95"/>
                </a:lnTo>
                <a:lnTo>
                  <a:pt x="175165" y="95"/>
                </a:lnTo>
                <a:lnTo>
                  <a:pt x="18098" y="95"/>
                </a:lnTo>
                <a:lnTo>
                  <a:pt x="18002" y="0"/>
                </a:lnTo>
                <a:lnTo>
                  <a:pt x="18002" y="95"/>
                </a:lnTo>
                <a:lnTo>
                  <a:pt x="0" y="95"/>
                </a:lnTo>
                <a:lnTo>
                  <a:pt x="0" y="355854"/>
                </a:lnTo>
                <a:lnTo>
                  <a:pt x="12192000" y="355854"/>
                </a:lnTo>
                <a:lnTo>
                  <a:pt x="12192000" y="95"/>
                </a:lnTo>
                <a:close/>
                <a:moveTo>
                  <a:pt x="12081224" y="70390"/>
                </a:moveTo>
                <a:lnTo>
                  <a:pt x="12192000" y="70390"/>
                </a:lnTo>
                <a:lnTo>
                  <a:pt x="12192000" y="131826"/>
                </a:lnTo>
                <a:lnTo>
                  <a:pt x="12081224" y="252127"/>
                </a:lnTo>
                <a:lnTo>
                  <a:pt x="11997499" y="161258"/>
                </a:lnTo>
                <a:lnTo>
                  <a:pt x="11913775" y="70390"/>
                </a:lnTo>
                <a:lnTo>
                  <a:pt x="12081224" y="70390"/>
                </a:lnTo>
                <a:close/>
                <a:moveTo>
                  <a:pt x="0" y="285560"/>
                </a:moveTo>
                <a:lnTo>
                  <a:pt x="0" y="123444"/>
                </a:lnTo>
                <a:lnTo>
                  <a:pt x="18002" y="103823"/>
                </a:lnTo>
                <a:lnTo>
                  <a:pt x="101727" y="194691"/>
                </a:lnTo>
                <a:lnTo>
                  <a:pt x="185452" y="285560"/>
                </a:lnTo>
                <a:lnTo>
                  <a:pt x="0" y="285560"/>
                </a:lnTo>
                <a:close/>
                <a:moveTo>
                  <a:pt x="426244" y="161258"/>
                </a:moveTo>
                <a:lnTo>
                  <a:pt x="342519" y="252127"/>
                </a:lnTo>
                <a:lnTo>
                  <a:pt x="258794" y="161258"/>
                </a:lnTo>
                <a:lnTo>
                  <a:pt x="175069" y="70390"/>
                </a:lnTo>
                <a:lnTo>
                  <a:pt x="342424" y="70390"/>
                </a:lnTo>
                <a:lnTo>
                  <a:pt x="509778" y="70390"/>
                </a:lnTo>
                <a:lnTo>
                  <a:pt x="426244" y="161258"/>
                </a:lnTo>
                <a:close/>
                <a:moveTo>
                  <a:pt x="670370" y="285560"/>
                </a:moveTo>
                <a:lnTo>
                  <a:pt x="502920" y="285560"/>
                </a:lnTo>
                <a:lnTo>
                  <a:pt x="586645" y="194691"/>
                </a:lnTo>
                <a:lnTo>
                  <a:pt x="670370" y="103823"/>
                </a:lnTo>
                <a:lnTo>
                  <a:pt x="754094" y="194691"/>
                </a:lnTo>
                <a:lnTo>
                  <a:pt x="837819" y="285560"/>
                </a:lnTo>
                <a:lnTo>
                  <a:pt x="670370" y="285560"/>
                </a:lnTo>
                <a:close/>
                <a:moveTo>
                  <a:pt x="1081469" y="161258"/>
                </a:moveTo>
                <a:lnTo>
                  <a:pt x="997744" y="252127"/>
                </a:lnTo>
                <a:lnTo>
                  <a:pt x="914019" y="161258"/>
                </a:lnTo>
                <a:lnTo>
                  <a:pt x="830294" y="70390"/>
                </a:lnTo>
                <a:lnTo>
                  <a:pt x="997649" y="70390"/>
                </a:lnTo>
                <a:lnTo>
                  <a:pt x="1165003" y="70390"/>
                </a:lnTo>
                <a:lnTo>
                  <a:pt x="1081469" y="161258"/>
                </a:lnTo>
                <a:close/>
                <a:moveTo>
                  <a:pt x="1325594" y="285560"/>
                </a:moveTo>
                <a:lnTo>
                  <a:pt x="1158240" y="285560"/>
                </a:lnTo>
                <a:lnTo>
                  <a:pt x="1241965" y="194691"/>
                </a:lnTo>
                <a:lnTo>
                  <a:pt x="1325689" y="103823"/>
                </a:lnTo>
                <a:lnTo>
                  <a:pt x="1409414" y="194691"/>
                </a:lnTo>
                <a:lnTo>
                  <a:pt x="1493139" y="285560"/>
                </a:lnTo>
                <a:lnTo>
                  <a:pt x="1325594" y="285560"/>
                </a:lnTo>
                <a:close/>
                <a:moveTo>
                  <a:pt x="1722406" y="161258"/>
                </a:moveTo>
                <a:lnTo>
                  <a:pt x="1638681" y="252127"/>
                </a:lnTo>
                <a:lnTo>
                  <a:pt x="1554956" y="161258"/>
                </a:lnTo>
                <a:lnTo>
                  <a:pt x="1471232" y="70390"/>
                </a:lnTo>
                <a:lnTo>
                  <a:pt x="1638586" y="70390"/>
                </a:lnTo>
                <a:lnTo>
                  <a:pt x="1805940" y="70390"/>
                </a:lnTo>
                <a:lnTo>
                  <a:pt x="1722406" y="161258"/>
                </a:lnTo>
                <a:close/>
                <a:moveTo>
                  <a:pt x="1966532" y="285560"/>
                </a:moveTo>
                <a:lnTo>
                  <a:pt x="1799177" y="285560"/>
                </a:lnTo>
                <a:lnTo>
                  <a:pt x="1882902" y="194691"/>
                </a:lnTo>
                <a:lnTo>
                  <a:pt x="1966627" y="103823"/>
                </a:lnTo>
                <a:lnTo>
                  <a:pt x="2050352" y="194691"/>
                </a:lnTo>
                <a:lnTo>
                  <a:pt x="2134076" y="285560"/>
                </a:lnTo>
                <a:lnTo>
                  <a:pt x="1966532" y="285560"/>
                </a:lnTo>
                <a:close/>
                <a:moveTo>
                  <a:pt x="2377631" y="161258"/>
                </a:moveTo>
                <a:lnTo>
                  <a:pt x="2293906" y="252127"/>
                </a:lnTo>
                <a:lnTo>
                  <a:pt x="2210181" y="161258"/>
                </a:lnTo>
                <a:lnTo>
                  <a:pt x="2126456" y="70390"/>
                </a:lnTo>
                <a:lnTo>
                  <a:pt x="2293811" y="70390"/>
                </a:lnTo>
                <a:lnTo>
                  <a:pt x="2461165" y="70390"/>
                </a:lnTo>
                <a:lnTo>
                  <a:pt x="2377631" y="161258"/>
                </a:lnTo>
                <a:close/>
                <a:moveTo>
                  <a:pt x="2621756" y="285560"/>
                </a:moveTo>
                <a:lnTo>
                  <a:pt x="2454402" y="285560"/>
                </a:lnTo>
                <a:lnTo>
                  <a:pt x="2538127" y="194691"/>
                </a:lnTo>
                <a:lnTo>
                  <a:pt x="2621852" y="103823"/>
                </a:lnTo>
                <a:lnTo>
                  <a:pt x="2705576" y="194691"/>
                </a:lnTo>
                <a:lnTo>
                  <a:pt x="2789301" y="285560"/>
                </a:lnTo>
                <a:lnTo>
                  <a:pt x="2621756" y="285560"/>
                </a:lnTo>
                <a:close/>
                <a:moveTo>
                  <a:pt x="3031712" y="161258"/>
                </a:moveTo>
                <a:lnTo>
                  <a:pt x="2947988" y="252127"/>
                </a:lnTo>
                <a:lnTo>
                  <a:pt x="2864263" y="161258"/>
                </a:lnTo>
                <a:lnTo>
                  <a:pt x="2780538" y="70390"/>
                </a:lnTo>
                <a:lnTo>
                  <a:pt x="2947892" y="70390"/>
                </a:lnTo>
                <a:lnTo>
                  <a:pt x="3115247" y="70390"/>
                </a:lnTo>
                <a:lnTo>
                  <a:pt x="3031712" y="161258"/>
                </a:lnTo>
                <a:close/>
                <a:moveTo>
                  <a:pt x="3275838" y="285560"/>
                </a:moveTo>
                <a:lnTo>
                  <a:pt x="3108484" y="285560"/>
                </a:lnTo>
                <a:lnTo>
                  <a:pt x="3192209" y="194691"/>
                </a:lnTo>
                <a:lnTo>
                  <a:pt x="3275933" y="103823"/>
                </a:lnTo>
                <a:lnTo>
                  <a:pt x="3359658" y="194691"/>
                </a:lnTo>
                <a:lnTo>
                  <a:pt x="3443383" y="285560"/>
                </a:lnTo>
                <a:lnTo>
                  <a:pt x="3275838" y="285560"/>
                </a:lnTo>
                <a:close/>
                <a:moveTo>
                  <a:pt x="3686937" y="161258"/>
                </a:moveTo>
                <a:lnTo>
                  <a:pt x="3603212" y="252127"/>
                </a:lnTo>
                <a:lnTo>
                  <a:pt x="3519488" y="161258"/>
                </a:lnTo>
                <a:lnTo>
                  <a:pt x="3435763" y="70390"/>
                </a:lnTo>
                <a:lnTo>
                  <a:pt x="3603117" y="70390"/>
                </a:lnTo>
                <a:lnTo>
                  <a:pt x="3770471" y="70390"/>
                </a:lnTo>
                <a:lnTo>
                  <a:pt x="3686937" y="161258"/>
                </a:lnTo>
                <a:close/>
                <a:moveTo>
                  <a:pt x="3931063" y="285560"/>
                </a:moveTo>
                <a:lnTo>
                  <a:pt x="3763709" y="285560"/>
                </a:lnTo>
                <a:lnTo>
                  <a:pt x="3847433" y="194691"/>
                </a:lnTo>
                <a:lnTo>
                  <a:pt x="3931158" y="103823"/>
                </a:lnTo>
                <a:lnTo>
                  <a:pt x="4014883" y="194691"/>
                </a:lnTo>
                <a:lnTo>
                  <a:pt x="4098608" y="285560"/>
                </a:lnTo>
                <a:lnTo>
                  <a:pt x="3931063" y="285560"/>
                </a:lnTo>
                <a:close/>
                <a:moveTo>
                  <a:pt x="4337876" y="161258"/>
                </a:moveTo>
                <a:lnTo>
                  <a:pt x="4254151" y="252127"/>
                </a:lnTo>
                <a:lnTo>
                  <a:pt x="4170426" y="161258"/>
                </a:lnTo>
                <a:lnTo>
                  <a:pt x="4086701" y="70390"/>
                </a:lnTo>
                <a:lnTo>
                  <a:pt x="4254056" y="70390"/>
                </a:lnTo>
                <a:lnTo>
                  <a:pt x="4421410" y="70390"/>
                </a:lnTo>
                <a:lnTo>
                  <a:pt x="4337876" y="161258"/>
                </a:lnTo>
                <a:close/>
                <a:moveTo>
                  <a:pt x="4581906" y="285560"/>
                </a:moveTo>
                <a:lnTo>
                  <a:pt x="4414552" y="285560"/>
                </a:lnTo>
                <a:lnTo>
                  <a:pt x="4498277" y="194691"/>
                </a:lnTo>
                <a:lnTo>
                  <a:pt x="4582001" y="103823"/>
                </a:lnTo>
                <a:lnTo>
                  <a:pt x="4665726" y="194691"/>
                </a:lnTo>
                <a:lnTo>
                  <a:pt x="4749451" y="285560"/>
                </a:lnTo>
                <a:lnTo>
                  <a:pt x="4581906" y="285560"/>
                </a:lnTo>
                <a:close/>
                <a:moveTo>
                  <a:pt x="4993101" y="161258"/>
                </a:moveTo>
                <a:lnTo>
                  <a:pt x="4909376" y="252127"/>
                </a:lnTo>
                <a:lnTo>
                  <a:pt x="4825651" y="161258"/>
                </a:lnTo>
                <a:lnTo>
                  <a:pt x="4741926" y="70390"/>
                </a:lnTo>
                <a:lnTo>
                  <a:pt x="4909280" y="70390"/>
                </a:lnTo>
                <a:lnTo>
                  <a:pt x="5076635" y="70390"/>
                </a:lnTo>
                <a:lnTo>
                  <a:pt x="4993101" y="161258"/>
                </a:lnTo>
                <a:close/>
                <a:moveTo>
                  <a:pt x="5237131" y="285560"/>
                </a:moveTo>
                <a:lnTo>
                  <a:pt x="5069777" y="285560"/>
                </a:lnTo>
                <a:lnTo>
                  <a:pt x="5153501" y="194691"/>
                </a:lnTo>
                <a:lnTo>
                  <a:pt x="5237227" y="103823"/>
                </a:lnTo>
                <a:lnTo>
                  <a:pt x="5320951" y="194691"/>
                </a:lnTo>
                <a:lnTo>
                  <a:pt x="5404676" y="285560"/>
                </a:lnTo>
                <a:lnTo>
                  <a:pt x="5237131" y="285560"/>
                </a:lnTo>
                <a:close/>
                <a:moveTo>
                  <a:pt x="5633942" y="161258"/>
                </a:moveTo>
                <a:lnTo>
                  <a:pt x="5550218" y="252127"/>
                </a:lnTo>
                <a:lnTo>
                  <a:pt x="5466493" y="161258"/>
                </a:lnTo>
                <a:lnTo>
                  <a:pt x="5382768" y="70390"/>
                </a:lnTo>
                <a:lnTo>
                  <a:pt x="5550123" y="70390"/>
                </a:lnTo>
                <a:lnTo>
                  <a:pt x="5717477" y="70390"/>
                </a:lnTo>
                <a:lnTo>
                  <a:pt x="5633942" y="161258"/>
                </a:lnTo>
                <a:close/>
                <a:moveTo>
                  <a:pt x="5878068" y="285560"/>
                </a:moveTo>
                <a:lnTo>
                  <a:pt x="5710714" y="285560"/>
                </a:lnTo>
                <a:lnTo>
                  <a:pt x="5794439" y="194691"/>
                </a:lnTo>
                <a:lnTo>
                  <a:pt x="5878164" y="103823"/>
                </a:lnTo>
                <a:lnTo>
                  <a:pt x="5961888" y="194691"/>
                </a:lnTo>
                <a:lnTo>
                  <a:pt x="6045613" y="285560"/>
                </a:lnTo>
                <a:lnTo>
                  <a:pt x="5878068" y="285560"/>
                </a:lnTo>
                <a:close/>
                <a:moveTo>
                  <a:pt x="6289168" y="161258"/>
                </a:moveTo>
                <a:lnTo>
                  <a:pt x="6205442" y="252127"/>
                </a:lnTo>
                <a:lnTo>
                  <a:pt x="6121718" y="161258"/>
                </a:lnTo>
                <a:lnTo>
                  <a:pt x="6037993" y="70390"/>
                </a:lnTo>
                <a:lnTo>
                  <a:pt x="6205347" y="70390"/>
                </a:lnTo>
                <a:lnTo>
                  <a:pt x="6372701" y="70390"/>
                </a:lnTo>
                <a:lnTo>
                  <a:pt x="6289168" y="161258"/>
                </a:lnTo>
                <a:close/>
                <a:moveTo>
                  <a:pt x="6533293" y="285560"/>
                </a:moveTo>
                <a:lnTo>
                  <a:pt x="6365939" y="285560"/>
                </a:lnTo>
                <a:lnTo>
                  <a:pt x="6449664" y="194691"/>
                </a:lnTo>
                <a:lnTo>
                  <a:pt x="6533388" y="103823"/>
                </a:lnTo>
                <a:lnTo>
                  <a:pt x="6617113" y="194691"/>
                </a:lnTo>
                <a:lnTo>
                  <a:pt x="6700838" y="285560"/>
                </a:lnTo>
                <a:lnTo>
                  <a:pt x="6533293" y="285560"/>
                </a:lnTo>
                <a:close/>
                <a:moveTo>
                  <a:pt x="6943249" y="161258"/>
                </a:moveTo>
                <a:lnTo>
                  <a:pt x="6859524" y="252127"/>
                </a:lnTo>
                <a:lnTo>
                  <a:pt x="6775799" y="161258"/>
                </a:lnTo>
                <a:lnTo>
                  <a:pt x="6692075" y="70390"/>
                </a:lnTo>
                <a:lnTo>
                  <a:pt x="6859429" y="70390"/>
                </a:lnTo>
                <a:lnTo>
                  <a:pt x="7026783" y="70390"/>
                </a:lnTo>
                <a:lnTo>
                  <a:pt x="6943249" y="161258"/>
                </a:lnTo>
                <a:close/>
                <a:moveTo>
                  <a:pt x="7187375" y="285560"/>
                </a:moveTo>
                <a:lnTo>
                  <a:pt x="7020021" y="285560"/>
                </a:lnTo>
                <a:lnTo>
                  <a:pt x="7103745" y="194691"/>
                </a:lnTo>
                <a:lnTo>
                  <a:pt x="7187470" y="103823"/>
                </a:lnTo>
                <a:lnTo>
                  <a:pt x="7271195" y="194691"/>
                </a:lnTo>
                <a:lnTo>
                  <a:pt x="7354919" y="285560"/>
                </a:lnTo>
                <a:lnTo>
                  <a:pt x="7187375" y="285560"/>
                </a:lnTo>
                <a:close/>
                <a:moveTo>
                  <a:pt x="7598569" y="161258"/>
                </a:moveTo>
                <a:lnTo>
                  <a:pt x="7514844" y="252127"/>
                </a:lnTo>
                <a:lnTo>
                  <a:pt x="7431119" y="161258"/>
                </a:lnTo>
                <a:lnTo>
                  <a:pt x="7347395" y="70390"/>
                </a:lnTo>
                <a:lnTo>
                  <a:pt x="7514749" y="70390"/>
                </a:lnTo>
                <a:lnTo>
                  <a:pt x="7682103" y="70390"/>
                </a:lnTo>
                <a:lnTo>
                  <a:pt x="7598569" y="161258"/>
                </a:lnTo>
                <a:close/>
                <a:moveTo>
                  <a:pt x="7842599" y="285560"/>
                </a:moveTo>
                <a:lnTo>
                  <a:pt x="7675245" y="285560"/>
                </a:lnTo>
                <a:lnTo>
                  <a:pt x="7758970" y="194691"/>
                </a:lnTo>
                <a:lnTo>
                  <a:pt x="7842695" y="103823"/>
                </a:lnTo>
                <a:lnTo>
                  <a:pt x="7926419" y="194691"/>
                </a:lnTo>
                <a:lnTo>
                  <a:pt x="8010144" y="285560"/>
                </a:lnTo>
                <a:lnTo>
                  <a:pt x="7842599" y="285560"/>
                </a:lnTo>
                <a:close/>
                <a:moveTo>
                  <a:pt x="8251127" y="161258"/>
                </a:moveTo>
                <a:lnTo>
                  <a:pt x="8167402" y="252127"/>
                </a:lnTo>
                <a:lnTo>
                  <a:pt x="8083677" y="161258"/>
                </a:lnTo>
                <a:lnTo>
                  <a:pt x="7999953" y="70390"/>
                </a:lnTo>
                <a:lnTo>
                  <a:pt x="8167307" y="70390"/>
                </a:lnTo>
                <a:lnTo>
                  <a:pt x="8334661" y="70390"/>
                </a:lnTo>
                <a:lnTo>
                  <a:pt x="8251127" y="161258"/>
                </a:lnTo>
                <a:close/>
                <a:moveTo>
                  <a:pt x="8495252" y="285560"/>
                </a:moveTo>
                <a:lnTo>
                  <a:pt x="8327898" y="285560"/>
                </a:lnTo>
                <a:lnTo>
                  <a:pt x="8411623" y="194691"/>
                </a:lnTo>
                <a:lnTo>
                  <a:pt x="8495348" y="103823"/>
                </a:lnTo>
                <a:lnTo>
                  <a:pt x="8579072" y="194691"/>
                </a:lnTo>
                <a:lnTo>
                  <a:pt x="8662797" y="285560"/>
                </a:lnTo>
                <a:lnTo>
                  <a:pt x="8495252" y="285560"/>
                </a:lnTo>
                <a:close/>
                <a:moveTo>
                  <a:pt x="8906351" y="161258"/>
                </a:moveTo>
                <a:lnTo>
                  <a:pt x="8822627" y="252127"/>
                </a:lnTo>
                <a:lnTo>
                  <a:pt x="8738901" y="161258"/>
                </a:lnTo>
                <a:lnTo>
                  <a:pt x="8655177" y="70390"/>
                </a:lnTo>
                <a:lnTo>
                  <a:pt x="8822531" y="70390"/>
                </a:lnTo>
                <a:lnTo>
                  <a:pt x="8989886" y="70390"/>
                </a:lnTo>
                <a:lnTo>
                  <a:pt x="8906351" y="161258"/>
                </a:lnTo>
                <a:close/>
                <a:moveTo>
                  <a:pt x="9150477" y="285560"/>
                </a:moveTo>
                <a:lnTo>
                  <a:pt x="8983123" y="285560"/>
                </a:lnTo>
                <a:lnTo>
                  <a:pt x="9066848" y="194691"/>
                </a:lnTo>
                <a:lnTo>
                  <a:pt x="9150572" y="103823"/>
                </a:lnTo>
                <a:lnTo>
                  <a:pt x="9234297" y="194691"/>
                </a:lnTo>
                <a:lnTo>
                  <a:pt x="9318022" y="285560"/>
                </a:lnTo>
                <a:lnTo>
                  <a:pt x="9150477" y="285560"/>
                </a:lnTo>
                <a:close/>
                <a:moveTo>
                  <a:pt x="9547289" y="161258"/>
                </a:moveTo>
                <a:lnTo>
                  <a:pt x="9463564" y="252127"/>
                </a:lnTo>
                <a:lnTo>
                  <a:pt x="9379839" y="161258"/>
                </a:lnTo>
                <a:lnTo>
                  <a:pt x="9296114" y="70390"/>
                </a:lnTo>
                <a:lnTo>
                  <a:pt x="9463468" y="70390"/>
                </a:lnTo>
                <a:lnTo>
                  <a:pt x="9630823" y="70390"/>
                </a:lnTo>
                <a:lnTo>
                  <a:pt x="9547289" y="161258"/>
                </a:lnTo>
                <a:close/>
                <a:moveTo>
                  <a:pt x="9791319" y="285560"/>
                </a:moveTo>
                <a:lnTo>
                  <a:pt x="9623965" y="285560"/>
                </a:lnTo>
                <a:lnTo>
                  <a:pt x="9707689" y="194691"/>
                </a:lnTo>
                <a:lnTo>
                  <a:pt x="9791414" y="103823"/>
                </a:lnTo>
                <a:lnTo>
                  <a:pt x="9875139" y="194691"/>
                </a:lnTo>
                <a:lnTo>
                  <a:pt x="9958864" y="285560"/>
                </a:lnTo>
                <a:lnTo>
                  <a:pt x="9791319" y="285560"/>
                </a:lnTo>
                <a:close/>
                <a:moveTo>
                  <a:pt x="10202513" y="161258"/>
                </a:moveTo>
                <a:lnTo>
                  <a:pt x="10118788" y="252127"/>
                </a:lnTo>
                <a:lnTo>
                  <a:pt x="10035064" y="161258"/>
                </a:lnTo>
                <a:lnTo>
                  <a:pt x="9951339" y="70390"/>
                </a:lnTo>
                <a:lnTo>
                  <a:pt x="10118693" y="70390"/>
                </a:lnTo>
                <a:lnTo>
                  <a:pt x="10286048" y="70390"/>
                </a:lnTo>
                <a:lnTo>
                  <a:pt x="10202513" y="161258"/>
                </a:lnTo>
                <a:close/>
                <a:moveTo>
                  <a:pt x="10446639" y="285560"/>
                </a:moveTo>
                <a:lnTo>
                  <a:pt x="10279284" y="285560"/>
                </a:lnTo>
                <a:lnTo>
                  <a:pt x="10363009" y="194691"/>
                </a:lnTo>
                <a:lnTo>
                  <a:pt x="10446734" y="103823"/>
                </a:lnTo>
                <a:lnTo>
                  <a:pt x="10530460" y="194691"/>
                </a:lnTo>
                <a:lnTo>
                  <a:pt x="10614184" y="285560"/>
                </a:lnTo>
                <a:lnTo>
                  <a:pt x="10446639" y="285560"/>
                </a:lnTo>
                <a:close/>
                <a:moveTo>
                  <a:pt x="10856595" y="161258"/>
                </a:moveTo>
                <a:lnTo>
                  <a:pt x="10772870" y="252127"/>
                </a:lnTo>
                <a:lnTo>
                  <a:pt x="10689145" y="161258"/>
                </a:lnTo>
                <a:lnTo>
                  <a:pt x="10605421" y="70390"/>
                </a:lnTo>
                <a:lnTo>
                  <a:pt x="10772775" y="70390"/>
                </a:lnTo>
                <a:lnTo>
                  <a:pt x="10940129" y="70390"/>
                </a:lnTo>
                <a:lnTo>
                  <a:pt x="10856595" y="161258"/>
                </a:lnTo>
                <a:close/>
                <a:moveTo>
                  <a:pt x="11100721" y="285560"/>
                </a:moveTo>
                <a:lnTo>
                  <a:pt x="10933366" y="285560"/>
                </a:lnTo>
                <a:lnTo>
                  <a:pt x="11017091" y="194691"/>
                </a:lnTo>
                <a:lnTo>
                  <a:pt x="11100815" y="103823"/>
                </a:lnTo>
                <a:lnTo>
                  <a:pt x="11184541" y="194691"/>
                </a:lnTo>
                <a:lnTo>
                  <a:pt x="11268266" y="285560"/>
                </a:lnTo>
                <a:lnTo>
                  <a:pt x="11100721" y="285560"/>
                </a:lnTo>
                <a:close/>
                <a:moveTo>
                  <a:pt x="11511819" y="161258"/>
                </a:moveTo>
                <a:lnTo>
                  <a:pt x="11428095" y="252127"/>
                </a:lnTo>
                <a:lnTo>
                  <a:pt x="11344370" y="161258"/>
                </a:lnTo>
                <a:lnTo>
                  <a:pt x="11260645" y="70390"/>
                </a:lnTo>
                <a:lnTo>
                  <a:pt x="11428000" y="70390"/>
                </a:lnTo>
                <a:lnTo>
                  <a:pt x="11595354" y="70390"/>
                </a:lnTo>
                <a:lnTo>
                  <a:pt x="11511819" y="161258"/>
                </a:lnTo>
                <a:close/>
                <a:moveTo>
                  <a:pt x="11755945" y="285560"/>
                </a:moveTo>
                <a:lnTo>
                  <a:pt x="11588591" y="285560"/>
                </a:lnTo>
                <a:lnTo>
                  <a:pt x="11672315" y="194691"/>
                </a:lnTo>
                <a:lnTo>
                  <a:pt x="11756041" y="103823"/>
                </a:lnTo>
                <a:lnTo>
                  <a:pt x="11839766" y="194691"/>
                </a:lnTo>
                <a:lnTo>
                  <a:pt x="11923491" y="285560"/>
                </a:lnTo>
                <a:lnTo>
                  <a:pt x="11755945" y="285560"/>
                </a:lnTo>
                <a:close/>
              </a:path>
            </a:pathLst>
          </a:custGeom>
          <a:solidFill>
            <a:srgbClr val="FEC662"/>
          </a:solidFill>
          <a:ln w="9525" cap="flat">
            <a:noFill/>
            <a:prstDash val="solid"/>
            <a:miter/>
          </a:ln>
        </p:spPr>
        <p:txBody>
          <a:bodyPr rtlCol="0" anchor="ctr"/>
          <a:lstStyle/>
          <a:p>
            <a:endParaRPr lang="en-US"/>
          </a:p>
        </p:txBody>
      </p:sp>
      <p:sp>
        <p:nvSpPr>
          <p:cNvPr id="11" name="Picture Placeholder 10">
            <a:extLst>
              <a:ext uri="{FF2B5EF4-FFF2-40B4-BE49-F238E27FC236}">
                <a16:creationId xmlns:a16="http://schemas.microsoft.com/office/drawing/2014/main" id="{131A7BA0-EA3B-4F84-86C1-109D519E815D}"/>
              </a:ext>
            </a:extLst>
          </p:cNvPr>
          <p:cNvSpPr>
            <a:spLocks noGrp="1"/>
          </p:cNvSpPr>
          <p:nvPr>
            <p:ph type="pic" sz="quarter" idx="13"/>
          </p:nvPr>
        </p:nvSpPr>
        <p:spPr>
          <a:xfrm>
            <a:off x="6279932" y="0"/>
            <a:ext cx="5912069" cy="6858000"/>
          </a:xfrm>
          <a:custGeom>
            <a:avLst/>
            <a:gdLst>
              <a:gd name="connsiteX0" fmla="*/ 5912068 w 5912069"/>
              <a:gd name="connsiteY0" fmla="*/ 0 h 6858000"/>
              <a:gd name="connsiteX1" fmla="*/ 5912069 w 5912069"/>
              <a:gd name="connsiteY1" fmla="*/ 0 h 6858000"/>
              <a:gd name="connsiteX2" fmla="*/ 5912069 w 5912069"/>
              <a:gd name="connsiteY2" fmla="*/ 6858000 h 6858000"/>
              <a:gd name="connsiteX3" fmla="*/ 0 w 5912069"/>
              <a:gd name="connsiteY3" fmla="*/ 3429000 h 6858000"/>
            </a:gdLst>
            <a:ahLst/>
            <a:cxnLst>
              <a:cxn ang="0">
                <a:pos x="connsiteX0" y="connsiteY0"/>
              </a:cxn>
              <a:cxn ang="0">
                <a:pos x="connsiteX1" y="connsiteY1"/>
              </a:cxn>
              <a:cxn ang="0">
                <a:pos x="connsiteX2" y="connsiteY2"/>
              </a:cxn>
              <a:cxn ang="0">
                <a:pos x="connsiteX3" y="connsiteY3"/>
              </a:cxn>
            </a:cxnLst>
            <a:rect l="l" t="t" r="r" b="b"/>
            <a:pathLst>
              <a:path w="5912069" h="6858000">
                <a:moveTo>
                  <a:pt x="5912068" y="0"/>
                </a:moveTo>
                <a:lnTo>
                  <a:pt x="5912069" y="0"/>
                </a:lnTo>
                <a:lnTo>
                  <a:pt x="5912069" y="6858000"/>
                </a:lnTo>
                <a:lnTo>
                  <a:pt x="0" y="3429000"/>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233C864A-71A9-456E-9263-F279ADC66F08}"/>
              </a:ext>
            </a:extLst>
          </p:cNvPr>
          <p:cNvSpPr>
            <a:spLocks noGrp="1"/>
          </p:cNvSpPr>
          <p:nvPr>
            <p:ph type="title"/>
          </p:nvPr>
        </p:nvSpPr>
        <p:spPr>
          <a:xfrm>
            <a:off x="654269" y="1613092"/>
            <a:ext cx="7499131" cy="1325563"/>
          </a:xfrm>
        </p:spPr>
        <p:txBody>
          <a:bodyPr>
            <a:normAutofit/>
          </a:bodyPr>
          <a:lstStyle>
            <a:lvl1pPr>
              <a:defRPr sz="4800">
                <a:solidFill>
                  <a:srgbClr val="FEC662"/>
                </a:solidFill>
                <a:latin typeface="Goudy Old Style" panose="020205020503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07C53561-3EA1-472F-9618-173CEF7A814D}"/>
              </a:ext>
            </a:extLst>
          </p:cNvPr>
          <p:cNvSpPr>
            <a:spLocks noGrp="1"/>
          </p:cNvSpPr>
          <p:nvPr>
            <p:ph type="dt" sz="half" idx="10"/>
          </p:nvPr>
        </p:nvSpPr>
        <p:spPr/>
        <p:txBody>
          <a:bodyPr/>
          <a:lstStyle/>
          <a:p>
            <a:fld id="{372F85CB-8FF0-42DE-8A38-C295F78F6080}" type="datetime1">
              <a:rPr lang="en-US" smtClean="0"/>
              <a:pPr/>
              <a:t>10/5/2022</a:t>
            </a:fld>
            <a:endParaRPr lang="en-US"/>
          </a:p>
        </p:txBody>
      </p:sp>
      <p:sp>
        <p:nvSpPr>
          <p:cNvPr id="4" name="Footer Placeholder 3">
            <a:extLst>
              <a:ext uri="{FF2B5EF4-FFF2-40B4-BE49-F238E27FC236}">
                <a16:creationId xmlns:a16="http://schemas.microsoft.com/office/drawing/2014/main" id="{CD4FC8DD-FEB8-4AB5-949C-0B48CA2895D1}"/>
              </a:ext>
            </a:extLst>
          </p:cNvPr>
          <p:cNvSpPr>
            <a:spLocks noGrp="1"/>
          </p:cNvSpPr>
          <p:nvPr>
            <p:ph type="ftr" sz="quarter" idx="11"/>
          </p:nvPr>
        </p:nvSpPr>
        <p:spPr/>
        <p:txBody>
          <a:bodyPr/>
          <a:lstStyle/>
          <a:p>
            <a:r>
              <a:rPr lang="en-US"/>
              <a:t>Designed by PoweredTemplate.com</a:t>
            </a:r>
          </a:p>
        </p:txBody>
      </p:sp>
      <p:sp>
        <p:nvSpPr>
          <p:cNvPr id="5" name="Slide Number Placeholder 4">
            <a:extLst>
              <a:ext uri="{FF2B5EF4-FFF2-40B4-BE49-F238E27FC236}">
                <a16:creationId xmlns:a16="http://schemas.microsoft.com/office/drawing/2014/main" id="{9A1A8071-6E2B-4F03-A66C-2A0EBE468368}"/>
              </a:ext>
            </a:extLst>
          </p:cNvPr>
          <p:cNvSpPr>
            <a:spLocks noGrp="1"/>
          </p:cNvSpPr>
          <p:nvPr>
            <p:ph type="sldNum" sz="quarter" idx="12"/>
          </p:nvPr>
        </p:nvSpPr>
        <p:spPr/>
        <p:txBody>
          <a:bodyPr/>
          <a:lstStyle/>
          <a:p>
            <a:fld id="{DEB10764-2E11-4E14-804F-19649829B695}" type="slidenum">
              <a:rPr lang="en-US" smtClean="0"/>
              <a:pPr/>
              <a:t>‹#›</a:t>
            </a:fld>
            <a:endParaRPr lang="en-US"/>
          </a:p>
        </p:txBody>
      </p:sp>
      <p:sp>
        <p:nvSpPr>
          <p:cNvPr id="12" name="Text Placeholder 2">
            <a:extLst>
              <a:ext uri="{FF2B5EF4-FFF2-40B4-BE49-F238E27FC236}">
                <a16:creationId xmlns:a16="http://schemas.microsoft.com/office/drawing/2014/main" id="{C8FAEC74-EF32-4593-9F40-D259F52E456B}"/>
              </a:ext>
            </a:extLst>
          </p:cNvPr>
          <p:cNvSpPr>
            <a:spLocks noGrp="1"/>
          </p:cNvSpPr>
          <p:nvPr>
            <p:ph type="body" idx="1"/>
          </p:nvPr>
        </p:nvSpPr>
        <p:spPr>
          <a:xfrm>
            <a:off x="654268" y="3118696"/>
            <a:ext cx="5252012" cy="582470"/>
          </a:xfrm>
        </p:spPr>
        <p:txBody>
          <a:bodyPr>
            <a:normAutofit/>
          </a:bodyPr>
          <a:lstStyle>
            <a:lvl1pPr marL="0" indent="0" algn="l">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3" name="Text Placeholder 3">
            <a:extLst>
              <a:ext uri="{FF2B5EF4-FFF2-40B4-BE49-F238E27FC236}">
                <a16:creationId xmlns:a16="http://schemas.microsoft.com/office/drawing/2014/main" id="{B62E252C-70CC-460F-85BB-C8AD93958338}"/>
              </a:ext>
            </a:extLst>
          </p:cNvPr>
          <p:cNvSpPr>
            <a:spLocks noGrp="1"/>
          </p:cNvSpPr>
          <p:nvPr>
            <p:ph type="body" sz="half" idx="2"/>
          </p:nvPr>
        </p:nvSpPr>
        <p:spPr>
          <a:xfrm>
            <a:off x="654269" y="3827624"/>
            <a:ext cx="5257800" cy="965294"/>
          </a:xfrm>
        </p:spPr>
        <p:txBody>
          <a:bodyPr/>
          <a:lstStyle>
            <a:lvl1pPr marL="0" indent="0" algn="l">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69394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BA2D762-D34F-4F00-B9A5-F16788F9C68E}"/>
              </a:ext>
            </a:extLst>
          </p:cNvPr>
          <p:cNvSpPr>
            <a:spLocks noGrp="1"/>
          </p:cNvSpPr>
          <p:nvPr>
            <p:ph type="pic" sz="quarter" idx="13"/>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2" name="Title 1">
            <a:extLst>
              <a:ext uri="{FF2B5EF4-FFF2-40B4-BE49-F238E27FC236}">
                <a16:creationId xmlns:a16="http://schemas.microsoft.com/office/drawing/2014/main" id="{4F07AAFC-D362-47D8-BE5D-0B59F69B763D}"/>
              </a:ext>
            </a:extLst>
          </p:cNvPr>
          <p:cNvSpPr>
            <a:spLocks noGrp="1"/>
          </p:cNvSpPr>
          <p:nvPr>
            <p:ph type="title"/>
          </p:nvPr>
        </p:nvSpPr>
        <p:spPr>
          <a:xfrm>
            <a:off x="6756400" y="813594"/>
            <a:ext cx="4953000" cy="1325563"/>
          </a:xfrm>
        </p:spPr>
        <p:txBody>
          <a:bodyPr>
            <a:noAutofit/>
          </a:bodyPr>
          <a:lstStyle>
            <a:lvl1pPr>
              <a:defRPr sz="4800">
                <a:solidFill>
                  <a:srgbClr val="272725"/>
                </a:solidFill>
                <a:latin typeface="Goudy Old Style" panose="02020502050305020303"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F97710EA-CF55-47BB-9346-BA398277FEAF}"/>
              </a:ext>
            </a:extLst>
          </p:cNvPr>
          <p:cNvSpPr>
            <a:spLocks noGrp="1"/>
          </p:cNvSpPr>
          <p:nvPr>
            <p:ph type="dt" sz="half" idx="10"/>
          </p:nvPr>
        </p:nvSpPr>
        <p:spPr/>
        <p:txBody>
          <a:bodyPr/>
          <a:lstStyle/>
          <a:p>
            <a:fld id="{372F85CB-8FF0-42DE-8A38-C295F78F6080}" type="datetime1">
              <a:rPr lang="en-US" smtClean="0"/>
              <a:pPr/>
              <a:t>10/5/2022</a:t>
            </a:fld>
            <a:endParaRPr lang="en-US"/>
          </a:p>
        </p:txBody>
      </p:sp>
      <p:sp>
        <p:nvSpPr>
          <p:cNvPr id="4" name="Footer Placeholder 3">
            <a:extLst>
              <a:ext uri="{FF2B5EF4-FFF2-40B4-BE49-F238E27FC236}">
                <a16:creationId xmlns:a16="http://schemas.microsoft.com/office/drawing/2014/main" id="{8428767F-1C40-471E-A083-EE76FD27B6F7}"/>
              </a:ext>
            </a:extLst>
          </p:cNvPr>
          <p:cNvSpPr>
            <a:spLocks noGrp="1"/>
          </p:cNvSpPr>
          <p:nvPr>
            <p:ph type="ftr" sz="quarter" idx="11"/>
          </p:nvPr>
        </p:nvSpPr>
        <p:spPr/>
        <p:txBody>
          <a:bodyPr/>
          <a:lstStyle>
            <a:lvl1pPr>
              <a:defRPr>
                <a:solidFill>
                  <a:srgbClr val="272725"/>
                </a:solidFill>
              </a:defRPr>
            </a:lvl1pPr>
          </a:lstStyle>
          <a:p>
            <a:r>
              <a:rPr lang="en-US"/>
              <a:t>Designed by PoweredTemplate.com</a:t>
            </a:r>
          </a:p>
        </p:txBody>
      </p:sp>
      <p:sp>
        <p:nvSpPr>
          <p:cNvPr id="5" name="Slide Number Placeholder 4">
            <a:extLst>
              <a:ext uri="{FF2B5EF4-FFF2-40B4-BE49-F238E27FC236}">
                <a16:creationId xmlns:a16="http://schemas.microsoft.com/office/drawing/2014/main" id="{CD6E28C9-076C-467C-84CE-75287B7F834F}"/>
              </a:ext>
            </a:extLst>
          </p:cNvPr>
          <p:cNvSpPr>
            <a:spLocks noGrp="1"/>
          </p:cNvSpPr>
          <p:nvPr>
            <p:ph type="sldNum" sz="quarter" idx="12"/>
          </p:nvPr>
        </p:nvSpPr>
        <p:spPr/>
        <p:txBody>
          <a:bodyPr/>
          <a:lstStyle/>
          <a:p>
            <a:fld id="{DEB10764-2E11-4E14-804F-19649829B695}" type="slidenum">
              <a:rPr lang="en-US" smtClean="0"/>
              <a:pPr/>
              <a:t>‹#›</a:t>
            </a:fld>
            <a:endParaRPr lang="en-US"/>
          </a:p>
        </p:txBody>
      </p:sp>
    </p:spTree>
    <p:extLst>
      <p:ext uri="{BB962C8B-B14F-4D97-AF65-F5344CB8AC3E}">
        <p14:creationId xmlns:p14="http://schemas.microsoft.com/office/powerpoint/2010/main" val="112685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Graphic 7">
            <a:extLst>
              <a:ext uri="{FF2B5EF4-FFF2-40B4-BE49-F238E27FC236}">
                <a16:creationId xmlns:a16="http://schemas.microsoft.com/office/drawing/2014/main" id="{3120E532-2D7D-433F-BC79-7AE71C0F9832}"/>
              </a:ext>
            </a:extLst>
          </p:cNvPr>
          <p:cNvSpPr/>
          <p:nvPr userDrawn="1"/>
        </p:nvSpPr>
        <p:spPr>
          <a:xfrm>
            <a:off x="0" y="368269"/>
            <a:ext cx="12192000" cy="355854"/>
          </a:xfrm>
          <a:custGeom>
            <a:avLst/>
            <a:gdLst>
              <a:gd name="connsiteX0" fmla="*/ 12192000 w 12192000"/>
              <a:gd name="connsiteY0" fmla="*/ 95 h 355854"/>
              <a:gd name="connsiteX1" fmla="*/ 342519 w 12192000"/>
              <a:gd name="connsiteY1" fmla="*/ 95 h 355854"/>
              <a:gd name="connsiteX2" fmla="*/ 175165 w 12192000"/>
              <a:gd name="connsiteY2" fmla="*/ 95 h 355854"/>
              <a:gd name="connsiteX3" fmla="*/ 18098 w 12192000"/>
              <a:gd name="connsiteY3" fmla="*/ 95 h 355854"/>
              <a:gd name="connsiteX4" fmla="*/ 18002 w 12192000"/>
              <a:gd name="connsiteY4" fmla="*/ 0 h 355854"/>
              <a:gd name="connsiteX5" fmla="*/ 18002 w 12192000"/>
              <a:gd name="connsiteY5" fmla="*/ 95 h 355854"/>
              <a:gd name="connsiteX6" fmla="*/ 0 w 12192000"/>
              <a:gd name="connsiteY6" fmla="*/ 95 h 355854"/>
              <a:gd name="connsiteX7" fmla="*/ 0 w 12192000"/>
              <a:gd name="connsiteY7" fmla="*/ 355854 h 355854"/>
              <a:gd name="connsiteX8" fmla="*/ 12192000 w 12192000"/>
              <a:gd name="connsiteY8" fmla="*/ 355854 h 355854"/>
              <a:gd name="connsiteX9" fmla="*/ 12192000 w 12192000"/>
              <a:gd name="connsiteY9" fmla="*/ 95 h 355854"/>
              <a:gd name="connsiteX10" fmla="*/ 12081224 w 12192000"/>
              <a:gd name="connsiteY10" fmla="*/ 70390 h 355854"/>
              <a:gd name="connsiteX11" fmla="*/ 12192000 w 12192000"/>
              <a:gd name="connsiteY11" fmla="*/ 70390 h 355854"/>
              <a:gd name="connsiteX12" fmla="*/ 12192000 w 12192000"/>
              <a:gd name="connsiteY12" fmla="*/ 131826 h 355854"/>
              <a:gd name="connsiteX13" fmla="*/ 12081224 w 12192000"/>
              <a:gd name="connsiteY13" fmla="*/ 252127 h 355854"/>
              <a:gd name="connsiteX14" fmla="*/ 11997499 w 12192000"/>
              <a:gd name="connsiteY14" fmla="*/ 161258 h 355854"/>
              <a:gd name="connsiteX15" fmla="*/ 11913775 w 12192000"/>
              <a:gd name="connsiteY15" fmla="*/ 70390 h 355854"/>
              <a:gd name="connsiteX16" fmla="*/ 12081224 w 12192000"/>
              <a:gd name="connsiteY16" fmla="*/ 70390 h 355854"/>
              <a:gd name="connsiteX17" fmla="*/ 0 w 12192000"/>
              <a:gd name="connsiteY17" fmla="*/ 285560 h 355854"/>
              <a:gd name="connsiteX18" fmla="*/ 0 w 12192000"/>
              <a:gd name="connsiteY18" fmla="*/ 123444 h 355854"/>
              <a:gd name="connsiteX19" fmla="*/ 18002 w 12192000"/>
              <a:gd name="connsiteY19" fmla="*/ 103823 h 355854"/>
              <a:gd name="connsiteX20" fmla="*/ 101727 w 12192000"/>
              <a:gd name="connsiteY20" fmla="*/ 194691 h 355854"/>
              <a:gd name="connsiteX21" fmla="*/ 185452 w 12192000"/>
              <a:gd name="connsiteY21" fmla="*/ 285560 h 355854"/>
              <a:gd name="connsiteX22" fmla="*/ 0 w 12192000"/>
              <a:gd name="connsiteY22" fmla="*/ 285560 h 355854"/>
              <a:gd name="connsiteX23" fmla="*/ 426244 w 12192000"/>
              <a:gd name="connsiteY23" fmla="*/ 161258 h 355854"/>
              <a:gd name="connsiteX24" fmla="*/ 342519 w 12192000"/>
              <a:gd name="connsiteY24" fmla="*/ 252127 h 355854"/>
              <a:gd name="connsiteX25" fmla="*/ 258794 w 12192000"/>
              <a:gd name="connsiteY25" fmla="*/ 161258 h 355854"/>
              <a:gd name="connsiteX26" fmla="*/ 175069 w 12192000"/>
              <a:gd name="connsiteY26" fmla="*/ 70390 h 355854"/>
              <a:gd name="connsiteX27" fmla="*/ 342424 w 12192000"/>
              <a:gd name="connsiteY27" fmla="*/ 70390 h 355854"/>
              <a:gd name="connsiteX28" fmla="*/ 509778 w 12192000"/>
              <a:gd name="connsiteY28" fmla="*/ 70390 h 355854"/>
              <a:gd name="connsiteX29" fmla="*/ 426244 w 12192000"/>
              <a:gd name="connsiteY29" fmla="*/ 161258 h 355854"/>
              <a:gd name="connsiteX30" fmla="*/ 670370 w 12192000"/>
              <a:gd name="connsiteY30" fmla="*/ 285560 h 355854"/>
              <a:gd name="connsiteX31" fmla="*/ 502920 w 12192000"/>
              <a:gd name="connsiteY31" fmla="*/ 285560 h 355854"/>
              <a:gd name="connsiteX32" fmla="*/ 586645 w 12192000"/>
              <a:gd name="connsiteY32" fmla="*/ 194691 h 355854"/>
              <a:gd name="connsiteX33" fmla="*/ 670370 w 12192000"/>
              <a:gd name="connsiteY33" fmla="*/ 103823 h 355854"/>
              <a:gd name="connsiteX34" fmla="*/ 754094 w 12192000"/>
              <a:gd name="connsiteY34" fmla="*/ 194691 h 355854"/>
              <a:gd name="connsiteX35" fmla="*/ 837819 w 12192000"/>
              <a:gd name="connsiteY35" fmla="*/ 285560 h 355854"/>
              <a:gd name="connsiteX36" fmla="*/ 670370 w 12192000"/>
              <a:gd name="connsiteY36" fmla="*/ 285560 h 355854"/>
              <a:gd name="connsiteX37" fmla="*/ 1081469 w 12192000"/>
              <a:gd name="connsiteY37" fmla="*/ 161258 h 355854"/>
              <a:gd name="connsiteX38" fmla="*/ 997744 w 12192000"/>
              <a:gd name="connsiteY38" fmla="*/ 252127 h 355854"/>
              <a:gd name="connsiteX39" fmla="*/ 914019 w 12192000"/>
              <a:gd name="connsiteY39" fmla="*/ 161258 h 355854"/>
              <a:gd name="connsiteX40" fmla="*/ 830294 w 12192000"/>
              <a:gd name="connsiteY40" fmla="*/ 70390 h 355854"/>
              <a:gd name="connsiteX41" fmla="*/ 997649 w 12192000"/>
              <a:gd name="connsiteY41" fmla="*/ 70390 h 355854"/>
              <a:gd name="connsiteX42" fmla="*/ 1165003 w 12192000"/>
              <a:gd name="connsiteY42" fmla="*/ 70390 h 355854"/>
              <a:gd name="connsiteX43" fmla="*/ 1081469 w 12192000"/>
              <a:gd name="connsiteY43" fmla="*/ 161258 h 355854"/>
              <a:gd name="connsiteX44" fmla="*/ 1325594 w 12192000"/>
              <a:gd name="connsiteY44" fmla="*/ 285560 h 355854"/>
              <a:gd name="connsiteX45" fmla="*/ 1158240 w 12192000"/>
              <a:gd name="connsiteY45" fmla="*/ 285560 h 355854"/>
              <a:gd name="connsiteX46" fmla="*/ 1241965 w 12192000"/>
              <a:gd name="connsiteY46" fmla="*/ 194691 h 355854"/>
              <a:gd name="connsiteX47" fmla="*/ 1325689 w 12192000"/>
              <a:gd name="connsiteY47" fmla="*/ 103823 h 355854"/>
              <a:gd name="connsiteX48" fmla="*/ 1409414 w 12192000"/>
              <a:gd name="connsiteY48" fmla="*/ 194691 h 355854"/>
              <a:gd name="connsiteX49" fmla="*/ 1493139 w 12192000"/>
              <a:gd name="connsiteY49" fmla="*/ 285560 h 355854"/>
              <a:gd name="connsiteX50" fmla="*/ 1325594 w 12192000"/>
              <a:gd name="connsiteY50" fmla="*/ 285560 h 355854"/>
              <a:gd name="connsiteX51" fmla="*/ 1722406 w 12192000"/>
              <a:gd name="connsiteY51" fmla="*/ 161258 h 355854"/>
              <a:gd name="connsiteX52" fmla="*/ 1638681 w 12192000"/>
              <a:gd name="connsiteY52" fmla="*/ 252127 h 355854"/>
              <a:gd name="connsiteX53" fmla="*/ 1554956 w 12192000"/>
              <a:gd name="connsiteY53" fmla="*/ 161258 h 355854"/>
              <a:gd name="connsiteX54" fmla="*/ 1471232 w 12192000"/>
              <a:gd name="connsiteY54" fmla="*/ 70390 h 355854"/>
              <a:gd name="connsiteX55" fmla="*/ 1638586 w 12192000"/>
              <a:gd name="connsiteY55" fmla="*/ 70390 h 355854"/>
              <a:gd name="connsiteX56" fmla="*/ 1805940 w 12192000"/>
              <a:gd name="connsiteY56" fmla="*/ 70390 h 355854"/>
              <a:gd name="connsiteX57" fmla="*/ 1722406 w 12192000"/>
              <a:gd name="connsiteY57" fmla="*/ 161258 h 355854"/>
              <a:gd name="connsiteX58" fmla="*/ 1966532 w 12192000"/>
              <a:gd name="connsiteY58" fmla="*/ 285560 h 355854"/>
              <a:gd name="connsiteX59" fmla="*/ 1799177 w 12192000"/>
              <a:gd name="connsiteY59" fmla="*/ 285560 h 355854"/>
              <a:gd name="connsiteX60" fmla="*/ 1882902 w 12192000"/>
              <a:gd name="connsiteY60" fmla="*/ 194691 h 355854"/>
              <a:gd name="connsiteX61" fmla="*/ 1966627 w 12192000"/>
              <a:gd name="connsiteY61" fmla="*/ 103823 h 355854"/>
              <a:gd name="connsiteX62" fmla="*/ 2050352 w 12192000"/>
              <a:gd name="connsiteY62" fmla="*/ 194691 h 355854"/>
              <a:gd name="connsiteX63" fmla="*/ 2134076 w 12192000"/>
              <a:gd name="connsiteY63" fmla="*/ 285560 h 355854"/>
              <a:gd name="connsiteX64" fmla="*/ 1966532 w 12192000"/>
              <a:gd name="connsiteY64" fmla="*/ 285560 h 355854"/>
              <a:gd name="connsiteX65" fmla="*/ 2377631 w 12192000"/>
              <a:gd name="connsiteY65" fmla="*/ 161258 h 355854"/>
              <a:gd name="connsiteX66" fmla="*/ 2293906 w 12192000"/>
              <a:gd name="connsiteY66" fmla="*/ 252127 h 355854"/>
              <a:gd name="connsiteX67" fmla="*/ 2210181 w 12192000"/>
              <a:gd name="connsiteY67" fmla="*/ 161258 h 355854"/>
              <a:gd name="connsiteX68" fmla="*/ 2126456 w 12192000"/>
              <a:gd name="connsiteY68" fmla="*/ 70390 h 355854"/>
              <a:gd name="connsiteX69" fmla="*/ 2293811 w 12192000"/>
              <a:gd name="connsiteY69" fmla="*/ 70390 h 355854"/>
              <a:gd name="connsiteX70" fmla="*/ 2461165 w 12192000"/>
              <a:gd name="connsiteY70" fmla="*/ 70390 h 355854"/>
              <a:gd name="connsiteX71" fmla="*/ 2377631 w 12192000"/>
              <a:gd name="connsiteY71" fmla="*/ 161258 h 355854"/>
              <a:gd name="connsiteX72" fmla="*/ 2621756 w 12192000"/>
              <a:gd name="connsiteY72" fmla="*/ 285560 h 355854"/>
              <a:gd name="connsiteX73" fmla="*/ 2454402 w 12192000"/>
              <a:gd name="connsiteY73" fmla="*/ 285560 h 355854"/>
              <a:gd name="connsiteX74" fmla="*/ 2538127 w 12192000"/>
              <a:gd name="connsiteY74" fmla="*/ 194691 h 355854"/>
              <a:gd name="connsiteX75" fmla="*/ 2621852 w 12192000"/>
              <a:gd name="connsiteY75" fmla="*/ 103823 h 355854"/>
              <a:gd name="connsiteX76" fmla="*/ 2705576 w 12192000"/>
              <a:gd name="connsiteY76" fmla="*/ 194691 h 355854"/>
              <a:gd name="connsiteX77" fmla="*/ 2789301 w 12192000"/>
              <a:gd name="connsiteY77" fmla="*/ 285560 h 355854"/>
              <a:gd name="connsiteX78" fmla="*/ 2621756 w 12192000"/>
              <a:gd name="connsiteY78" fmla="*/ 285560 h 355854"/>
              <a:gd name="connsiteX79" fmla="*/ 3031712 w 12192000"/>
              <a:gd name="connsiteY79" fmla="*/ 161258 h 355854"/>
              <a:gd name="connsiteX80" fmla="*/ 2947988 w 12192000"/>
              <a:gd name="connsiteY80" fmla="*/ 252127 h 355854"/>
              <a:gd name="connsiteX81" fmla="*/ 2864263 w 12192000"/>
              <a:gd name="connsiteY81" fmla="*/ 161258 h 355854"/>
              <a:gd name="connsiteX82" fmla="*/ 2780538 w 12192000"/>
              <a:gd name="connsiteY82" fmla="*/ 70390 h 355854"/>
              <a:gd name="connsiteX83" fmla="*/ 2947892 w 12192000"/>
              <a:gd name="connsiteY83" fmla="*/ 70390 h 355854"/>
              <a:gd name="connsiteX84" fmla="*/ 3115247 w 12192000"/>
              <a:gd name="connsiteY84" fmla="*/ 70390 h 355854"/>
              <a:gd name="connsiteX85" fmla="*/ 3031712 w 12192000"/>
              <a:gd name="connsiteY85" fmla="*/ 161258 h 355854"/>
              <a:gd name="connsiteX86" fmla="*/ 3275838 w 12192000"/>
              <a:gd name="connsiteY86" fmla="*/ 285560 h 355854"/>
              <a:gd name="connsiteX87" fmla="*/ 3108484 w 12192000"/>
              <a:gd name="connsiteY87" fmla="*/ 285560 h 355854"/>
              <a:gd name="connsiteX88" fmla="*/ 3192209 w 12192000"/>
              <a:gd name="connsiteY88" fmla="*/ 194691 h 355854"/>
              <a:gd name="connsiteX89" fmla="*/ 3275933 w 12192000"/>
              <a:gd name="connsiteY89" fmla="*/ 103823 h 355854"/>
              <a:gd name="connsiteX90" fmla="*/ 3359658 w 12192000"/>
              <a:gd name="connsiteY90" fmla="*/ 194691 h 355854"/>
              <a:gd name="connsiteX91" fmla="*/ 3443383 w 12192000"/>
              <a:gd name="connsiteY91" fmla="*/ 285560 h 355854"/>
              <a:gd name="connsiteX92" fmla="*/ 3275838 w 12192000"/>
              <a:gd name="connsiteY92" fmla="*/ 285560 h 355854"/>
              <a:gd name="connsiteX93" fmla="*/ 3686937 w 12192000"/>
              <a:gd name="connsiteY93" fmla="*/ 161258 h 355854"/>
              <a:gd name="connsiteX94" fmla="*/ 3603212 w 12192000"/>
              <a:gd name="connsiteY94" fmla="*/ 252127 h 355854"/>
              <a:gd name="connsiteX95" fmla="*/ 3519488 w 12192000"/>
              <a:gd name="connsiteY95" fmla="*/ 161258 h 355854"/>
              <a:gd name="connsiteX96" fmla="*/ 3435763 w 12192000"/>
              <a:gd name="connsiteY96" fmla="*/ 70390 h 355854"/>
              <a:gd name="connsiteX97" fmla="*/ 3603117 w 12192000"/>
              <a:gd name="connsiteY97" fmla="*/ 70390 h 355854"/>
              <a:gd name="connsiteX98" fmla="*/ 3770471 w 12192000"/>
              <a:gd name="connsiteY98" fmla="*/ 70390 h 355854"/>
              <a:gd name="connsiteX99" fmla="*/ 3686937 w 12192000"/>
              <a:gd name="connsiteY99" fmla="*/ 161258 h 355854"/>
              <a:gd name="connsiteX100" fmla="*/ 3931063 w 12192000"/>
              <a:gd name="connsiteY100" fmla="*/ 285560 h 355854"/>
              <a:gd name="connsiteX101" fmla="*/ 3763709 w 12192000"/>
              <a:gd name="connsiteY101" fmla="*/ 285560 h 355854"/>
              <a:gd name="connsiteX102" fmla="*/ 3847433 w 12192000"/>
              <a:gd name="connsiteY102" fmla="*/ 194691 h 355854"/>
              <a:gd name="connsiteX103" fmla="*/ 3931158 w 12192000"/>
              <a:gd name="connsiteY103" fmla="*/ 103823 h 355854"/>
              <a:gd name="connsiteX104" fmla="*/ 4014883 w 12192000"/>
              <a:gd name="connsiteY104" fmla="*/ 194691 h 355854"/>
              <a:gd name="connsiteX105" fmla="*/ 4098608 w 12192000"/>
              <a:gd name="connsiteY105" fmla="*/ 285560 h 355854"/>
              <a:gd name="connsiteX106" fmla="*/ 3931063 w 12192000"/>
              <a:gd name="connsiteY106" fmla="*/ 285560 h 355854"/>
              <a:gd name="connsiteX107" fmla="*/ 4337876 w 12192000"/>
              <a:gd name="connsiteY107" fmla="*/ 161258 h 355854"/>
              <a:gd name="connsiteX108" fmla="*/ 4254151 w 12192000"/>
              <a:gd name="connsiteY108" fmla="*/ 252127 h 355854"/>
              <a:gd name="connsiteX109" fmla="*/ 4170426 w 12192000"/>
              <a:gd name="connsiteY109" fmla="*/ 161258 h 355854"/>
              <a:gd name="connsiteX110" fmla="*/ 4086701 w 12192000"/>
              <a:gd name="connsiteY110" fmla="*/ 70390 h 355854"/>
              <a:gd name="connsiteX111" fmla="*/ 4254056 w 12192000"/>
              <a:gd name="connsiteY111" fmla="*/ 70390 h 355854"/>
              <a:gd name="connsiteX112" fmla="*/ 4421410 w 12192000"/>
              <a:gd name="connsiteY112" fmla="*/ 70390 h 355854"/>
              <a:gd name="connsiteX113" fmla="*/ 4337876 w 12192000"/>
              <a:gd name="connsiteY113" fmla="*/ 161258 h 355854"/>
              <a:gd name="connsiteX114" fmla="*/ 4581906 w 12192000"/>
              <a:gd name="connsiteY114" fmla="*/ 285560 h 355854"/>
              <a:gd name="connsiteX115" fmla="*/ 4414552 w 12192000"/>
              <a:gd name="connsiteY115" fmla="*/ 285560 h 355854"/>
              <a:gd name="connsiteX116" fmla="*/ 4498277 w 12192000"/>
              <a:gd name="connsiteY116" fmla="*/ 194691 h 355854"/>
              <a:gd name="connsiteX117" fmla="*/ 4582001 w 12192000"/>
              <a:gd name="connsiteY117" fmla="*/ 103823 h 355854"/>
              <a:gd name="connsiteX118" fmla="*/ 4665726 w 12192000"/>
              <a:gd name="connsiteY118" fmla="*/ 194691 h 355854"/>
              <a:gd name="connsiteX119" fmla="*/ 4749451 w 12192000"/>
              <a:gd name="connsiteY119" fmla="*/ 285560 h 355854"/>
              <a:gd name="connsiteX120" fmla="*/ 4581906 w 12192000"/>
              <a:gd name="connsiteY120" fmla="*/ 285560 h 355854"/>
              <a:gd name="connsiteX121" fmla="*/ 4993101 w 12192000"/>
              <a:gd name="connsiteY121" fmla="*/ 161258 h 355854"/>
              <a:gd name="connsiteX122" fmla="*/ 4909376 w 12192000"/>
              <a:gd name="connsiteY122" fmla="*/ 252127 h 355854"/>
              <a:gd name="connsiteX123" fmla="*/ 4825651 w 12192000"/>
              <a:gd name="connsiteY123" fmla="*/ 161258 h 355854"/>
              <a:gd name="connsiteX124" fmla="*/ 4741926 w 12192000"/>
              <a:gd name="connsiteY124" fmla="*/ 70390 h 355854"/>
              <a:gd name="connsiteX125" fmla="*/ 4909280 w 12192000"/>
              <a:gd name="connsiteY125" fmla="*/ 70390 h 355854"/>
              <a:gd name="connsiteX126" fmla="*/ 5076635 w 12192000"/>
              <a:gd name="connsiteY126" fmla="*/ 70390 h 355854"/>
              <a:gd name="connsiteX127" fmla="*/ 4993101 w 12192000"/>
              <a:gd name="connsiteY127" fmla="*/ 161258 h 355854"/>
              <a:gd name="connsiteX128" fmla="*/ 5237131 w 12192000"/>
              <a:gd name="connsiteY128" fmla="*/ 285560 h 355854"/>
              <a:gd name="connsiteX129" fmla="*/ 5069777 w 12192000"/>
              <a:gd name="connsiteY129" fmla="*/ 285560 h 355854"/>
              <a:gd name="connsiteX130" fmla="*/ 5153501 w 12192000"/>
              <a:gd name="connsiteY130" fmla="*/ 194691 h 355854"/>
              <a:gd name="connsiteX131" fmla="*/ 5237227 w 12192000"/>
              <a:gd name="connsiteY131" fmla="*/ 103823 h 355854"/>
              <a:gd name="connsiteX132" fmla="*/ 5320951 w 12192000"/>
              <a:gd name="connsiteY132" fmla="*/ 194691 h 355854"/>
              <a:gd name="connsiteX133" fmla="*/ 5404676 w 12192000"/>
              <a:gd name="connsiteY133" fmla="*/ 285560 h 355854"/>
              <a:gd name="connsiteX134" fmla="*/ 5237131 w 12192000"/>
              <a:gd name="connsiteY134" fmla="*/ 285560 h 355854"/>
              <a:gd name="connsiteX135" fmla="*/ 5633942 w 12192000"/>
              <a:gd name="connsiteY135" fmla="*/ 161258 h 355854"/>
              <a:gd name="connsiteX136" fmla="*/ 5550218 w 12192000"/>
              <a:gd name="connsiteY136" fmla="*/ 252127 h 355854"/>
              <a:gd name="connsiteX137" fmla="*/ 5466493 w 12192000"/>
              <a:gd name="connsiteY137" fmla="*/ 161258 h 355854"/>
              <a:gd name="connsiteX138" fmla="*/ 5382768 w 12192000"/>
              <a:gd name="connsiteY138" fmla="*/ 70390 h 355854"/>
              <a:gd name="connsiteX139" fmla="*/ 5550123 w 12192000"/>
              <a:gd name="connsiteY139" fmla="*/ 70390 h 355854"/>
              <a:gd name="connsiteX140" fmla="*/ 5717477 w 12192000"/>
              <a:gd name="connsiteY140" fmla="*/ 70390 h 355854"/>
              <a:gd name="connsiteX141" fmla="*/ 5633942 w 12192000"/>
              <a:gd name="connsiteY141" fmla="*/ 161258 h 355854"/>
              <a:gd name="connsiteX142" fmla="*/ 5878068 w 12192000"/>
              <a:gd name="connsiteY142" fmla="*/ 285560 h 355854"/>
              <a:gd name="connsiteX143" fmla="*/ 5710714 w 12192000"/>
              <a:gd name="connsiteY143" fmla="*/ 285560 h 355854"/>
              <a:gd name="connsiteX144" fmla="*/ 5794439 w 12192000"/>
              <a:gd name="connsiteY144" fmla="*/ 194691 h 355854"/>
              <a:gd name="connsiteX145" fmla="*/ 5878164 w 12192000"/>
              <a:gd name="connsiteY145" fmla="*/ 103823 h 355854"/>
              <a:gd name="connsiteX146" fmla="*/ 5961888 w 12192000"/>
              <a:gd name="connsiteY146" fmla="*/ 194691 h 355854"/>
              <a:gd name="connsiteX147" fmla="*/ 6045613 w 12192000"/>
              <a:gd name="connsiteY147" fmla="*/ 285560 h 355854"/>
              <a:gd name="connsiteX148" fmla="*/ 5878068 w 12192000"/>
              <a:gd name="connsiteY148" fmla="*/ 285560 h 355854"/>
              <a:gd name="connsiteX149" fmla="*/ 6289168 w 12192000"/>
              <a:gd name="connsiteY149" fmla="*/ 161258 h 355854"/>
              <a:gd name="connsiteX150" fmla="*/ 6205442 w 12192000"/>
              <a:gd name="connsiteY150" fmla="*/ 252127 h 355854"/>
              <a:gd name="connsiteX151" fmla="*/ 6121718 w 12192000"/>
              <a:gd name="connsiteY151" fmla="*/ 161258 h 355854"/>
              <a:gd name="connsiteX152" fmla="*/ 6037993 w 12192000"/>
              <a:gd name="connsiteY152" fmla="*/ 70390 h 355854"/>
              <a:gd name="connsiteX153" fmla="*/ 6205347 w 12192000"/>
              <a:gd name="connsiteY153" fmla="*/ 70390 h 355854"/>
              <a:gd name="connsiteX154" fmla="*/ 6372701 w 12192000"/>
              <a:gd name="connsiteY154" fmla="*/ 70390 h 355854"/>
              <a:gd name="connsiteX155" fmla="*/ 6289168 w 12192000"/>
              <a:gd name="connsiteY155" fmla="*/ 161258 h 355854"/>
              <a:gd name="connsiteX156" fmla="*/ 6533293 w 12192000"/>
              <a:gd name="connsiteY156" fmla="*/ 285560 h 355854"/>
              <a:gd name="connsiteX157" fmla="*/ 6365939 w 12192000"/>
              <a:gd name="connsiteY157" fmla="*/ 285560 h 355854"/>
              <a:gd name="connsiteX158" fmla="*/ 6449664 w 12192000"/>
              <a:gd name="connsiteY158" fmla="*/ 194691 h 355854"/>
              <a:gd name="connsiteX159" fmla="*/ 6533388 w 12192000"/>
              <a:gd name="connsiteY159" fmla="*/ 103823 h 355854"/>
              <a:gd name="connsiteX160" fmla="*/ 6617113 w 12192000"/>
              <a:gd name="connsiteY160" fmla="*/ 194691 h 355854"/>
              <a:gd name="connsiteX161" fmla="*/ 6700838 w 12192000"/>
              <a:gd name="connsiteY161" fmla="*/ 285560 h 355854"/>
              <a:gd name="connsiteX162" fmla="*/ 6533293 w 12192000"/>
              <a:gd name="connsiteY162" fmla="*/ 285560 h 355854"/>
              <a:gd name="connsiteX163" fmla="*/ 6943249 w 12192000"/>
              <a:gd name="connsiteY163" fmla="*/ 161258 h 355854"/>
              <a:gd name="connsiteX164" fmla="*/ 6859524 w 12192000"/>
              <a:gd name="connsiteY164" fmla="*/ 252127 h 355854"/>
              <a:gd name="connsiteX165" fmla="*/ 6775799 w 12192000"/>
              <a:gd name="connsiteY165" fmla="*/ 161258 h 355854"/>
              <a:gd name="connsiteX166" fmla="*/ 6692075 w 12192000"/>
              <a:gd name="connsiteY166" fmla="*/ 70390 h 355854"/>
              <a:gd name="connsiteX167" fmla="*/ 6859429 w 12192000"/>
              <a:gd name="connsiteY167" fmla="*/ 70390 h 355854"/>
              <a:gd name="connsiteX168" fmla="*/ 7026783 w 12192000"/>
              <a:gd name="connsiteY168" fmla="*/ 70390 h 355854"/>
              <a:gd name="connsiteX169" fmla="*/ 6943249 w 12192000"/>
              <a:gd name="connsiteY169" fmla="*/ 161258 h 355854"/>
              <a:gd name="connsiteX170" fmla="*/ 7187375 w 12192000"/>
              <a:gd name="connsiteY170" fmla="*/ 285560 h 355854"/>
              <a:gd name="connsiteX171" fmla="*/ 7020021 w 12192000"/>
              <a:gd name="connsiteY171" fmla="*/ 285560 h 355854"/>
              <a:gd name="connsiteX172" fmla="*/ 7103745 w 12192000"/>
              <a:gd name="connsiteY172" fmla="*/ 194691 h 355854"/>
              <a:gd name="connsiteX173" fmla="*/ 7187470 w 12192000"/>
              <a:gd name="connsiteY173" fmla="*/ 103823 h 355854"/>
              <a:gd name="connsiteX174" fmla="*/ 7271195 w 12192000"/>
              <a:gd name="connsiteY174" fmla="*/ 194691 h 355854"/>
              <a:gd name="connsiteX175" fmla="*/ 7354919 w 12192000"/>
              <a:gd name="connsiteY175" fmla="*/ 285560 h 355854"/>
              <a:gd name="connsiteX176" fmla="*/ 7187375 w 12192000"/>
              <a:gd name="connsiteY176" fmla="*/ 285560 h 355854"/>
              <a:gd name="connsiteX177" fmla="*/ 7598569 w 12192000"/>
              <a:gd name="connsiteY177" fmla="*/ 161258 h 355854"/>
              <a:gd name="connsiteX178" fmla="*/ 7514844 w 12192000"/>
              <a:gd name="connsiteY178" fmla="*/ 252127 h 355854"/>
              <a:gd name="connsiteX179" fmla="*/ 7431119 w 12192000"/>
              <a:gd name="connsiteY179" fmla="*/ 161258 h 355854"/>
              <a:gd name="connsiteX180" fmla="*/ 7347395 w 12192000"/>
              <a:gd name="connsiteY180" fmla="*/ 70390 h 355854"/>
              <a:gd name="connsiteX181" fmla="*/ 7514749 w 12192000"/>
              <a:gd name="connsiteY181" fmla="*/ 70390 h 355854"/>
              <a:gd name="connsiteX182" fmla="*/ 7682103 w 12192000"/>
              <a:gd name="connsiteY182" fmla="*/ 70390 h 355854"/>
              <a:gd name="connsiteX183" fmla="*/ 7598569 w 12192000"/>
              <a:gd name="connsiteY183" fmla="*/ 161258 h 355854"/>
              <a:gd name="connsiteX184" fmla="*/ 7842599 w 12192000"/>
              <a:gd name="connsiteY184" fmla="*/ 285560 h 355854"/>
              <a:gd name="connsiteX185" fmla="*/ 7675245 w 12192000"/>
              <a:gd name="connsiteY185" fmla="*/ 285560 h 355854"/>
              <a:gd name="connsiteX186" fmla="*/ 7758970 w 12192000"/>
              <a:gd name="connsiteY186" fmla="*/ 194691 h 355854"/>
              <a:gd name="connsiteX187" fmla="*/ 7842695 w 12192000"/>
              <a:gd name="connsiteY187" fmla="*/ 103823 h 355854"/>
              <a:gd name="connsiteX188" fmla="*/ 7926419 w 12192000"/>
              <a:gd name="connsiteY188" fmla="*/ 194691 h 355854"/>
              <a:gd name="connsiteX189" fmla="*/ 8010144 w 12192000"/>
              <a:gd name="connsiteY189" fmla="*/ 285560 h 355854"/>
              <a:gd name="connsiteX190" fmla="*/ 7842599 w 12192000"/>
              <a:gd name="connsiteY190" fmla="*/ 285560 h 355854"/>
              <a:gd name="connsiteX191" fmla="*/ 8251127 w 12192000"/>
              <a:gd name="connsiteY191" fmla="*/ 161258 h 355854"/>
              <a:gd name="connsiteX192" fmla="*/ 8167402 w 12192000"/>
              <a:gd name="connsiteY192" fmla="*/ 252127 h 355854"/>
              <a:gd name="connsiteX193" fmla="*/ 8083677 w 12192000"/>
              <a:gd name="connsiteY193" fmla="*/ 161258 h 355854"/>
              <a:gd name="connsiteX194" fmla="*/ 7999953 w 12192000"/>
              <a:gd name="connsiteY194" fmla="*/ 70390 h 355854"/>
              <a:gd name="connsiteX195" fmla="*/ 8167307 w 12192000"/>
              <a:gd name="connsiteY195" fmla="*/ 70390 h 355854"/>
              <a:gd name="connsiteX196" fmla="*/ 8334661 w 12192000"/>
              <a:gd name="connsiteY196" fmla="*/ 70390 h 355854"/>
              <a:gd name="connsiteX197" fmla="*/ 8251127 w 12192000"/>
              <a:gd name="connsiteY197" fmla="*/ 161258 h 355854"/>
              <a:gd name="connsiteX198" fmla="*/ 8495252 w 12192000"/>
              <a:gd name="connsiteY198" fmla="*/ 285560 h 355854"/>
              <a:gd name="connsiteX199" fmla="*/ 8327898 w 12192000"/>
              <a:gd name="connsiteY199" fmla="*/ 285560 h 355854"/>
              <a:gd name="connsiteX200" fmla="*/ 8411623 w 12192000"/>
              <a:gd name="connsiteY200" fmla="*/ 194691 h 355854"/>
              <a:gd name="connsiteX201" fmla="*/ 8495348 w 12192000"/>
              <a:gd name="connsiteY201" fmla="*/ 103823 h 355854"/>
              <a:gd name="connsiteX202" fmla="*/ 8579072 w 12192000"/>
              <a:gd name="connsiteY202" fmla="*/ 194691 h 355854"/>
              <a:gd name="connsiteX203" fmla="*/ 8662797 w 12192000"/>
              <a:gd name="connsiteY203" fmla="*/ 285560 h 355854"/>
              <a:gd name="connsiteX204" fmla="*/ 8495252 w 12192000"/>
              <a:gd name="connsiteY204" fmla="*/ 285560 h 355854"/>
              <a:gd name="connsiteX205" fmla="*/ 8906351 w 12192000"/>
              <a:gd name="connsiteY205" fmla="*/ 161258 h 355854"/>
              <a:gd name="connsiteX206" fmla="*/ 8822627 w 12192000"/>
              <a:gd name="connsiteY206" fmla="*/ 252127 h 355854"/>
              <a:gd name="connsiteX207" fmla="*/ 8738901 w 12192000"/>
              <a:gd name="connsiteY207" fmla="*/ 161258 h 355854"/>
              <a:gd name="connsiteX208" fmla="*/ 8655177 w 12192000"/>
              <a:gd name="connsiteY208" fmla="*/ 70390 h 355854"/>
              <a:gd name="connsiteX209" fmla="*/ 8822531 w 12192000"/>
              <a:gd name="connsiteY209" fmla="*/ 70390 h 355854"/>
              <a:gd name="connsiteX210" fmla="*/ 8989886 w 12192000"/>
              <a:gd name="connsiteY210" fmla="*/ 70390 h 355854"/>
              <a:gd name="connsiteX211" fmla="*/ 8906351 w 12192000"/>
              <a:gd name="connsiteY211" fmla="*/ 161258 h 355854"/>
              <a:gd name="connsiteX212" fmla="*/ 9150477 w 12192000"/>
              <a:gd name="connsiteY212" fmla="*/ 285560 h 355854"/>
              <a:gd name="connsiteX213" fmla="*/ 8983123 w 12192000"/>
              <a:gd name="connsiteY213" fmla="*/ 285560 h 355854"/>
              <a:gd name="connsiteX214" fmla="*/ 9066848 w 12192000"/>
              <a:gd name="connsiteY214" fmla="*/ 194691 h 355854"/>
              <a:gd name="connsiteX215" fmla="*/ 9150572 w 12192000"/>
              <a:gd name="connsiteY215" fmla="*/ 103823 h 355854"/>
              <a:gd name="connsiteX216" fmla="*/ 9234297 w 12192000"/>
              <a:gd name="connsiteY216" fmla="*/ 194691 h 355854"/>
              <a:gd name="connsiteX217" fmla="*/ 9318022 w 12192000"/>
              <a:gd name="connsiteY217" fmla="*/ 285560 h 355854"/>
              <a:gd name="connsiteX218" fmla="*/ 9150477 w 12192000"/>
              <a:gd name="connsiteY218" fmla="*/ 285560 h 355854"/>
              <a:gd name="connsiteX219" fmla="*/ 9547289 w 12192000"/>
              <a:gd name="connsiteY219" fmla="*/ 161258 h 355854"/>
              <a:gd name="connsiteX220" fmla="*/ 9463564 w 12192000"/>
              <a:gd name="connsiteY220" fmla="*/ 252127 h 355854"/>
              <a:gd name="connsiteX221" fmla="*/ 9379839 w 12192000"/>
              <a:gd name="connsiteY221" fmla="*/ 161258 h 355854"/>
              <a:gd name="connsiteX222" fmla="*/ 9296114 w 12192000"/>
              <a:gd name="connsiteY222" fmla="*/ 70390 h 355854"/>
              <a:gd name="connsiteX223" fmla="*/ 9463468 w 12192000"/>
              <a:gd name="connsiteY223" fmla="*/ 70390 h 355854"/>
              <a:gd name="connsiteX224" fmla="*/ 9630823 w 12192000"/>
              <a:gd name="connsiteY224" fmla="*/ 70390 h 355854"/>
              <a:gd name="connsiteX225" fmla="*/ 9547289 w 12192000"/>
              <a:gd name="connsiteY225" fmla="*/ 161258 h 355854"/>
              <a:gd name="connsiteX226" fmla="*/ 9791319 w 12192000"/>
              <a:gd name="connsiteY226" fmla="*/ 285560 h 355854"/>
              <a:gd name="connsiteX227" fmla="*/ 9623965 w 12192000"/>
              <a:gd name="connsiteY227" fmla="*/ 285560 h 355854"/>
              <a:gd name="connsiteX228" fmla="*/ 9707689 w 12192000"/>
              <a:gd name="connsiteY228" fmla="*/ 194691 h 355854"/>
              <a:gd name="connsiteX229" fmla="*/ 9791414 w 12192000"/>
              <a:gd name="connsiteY229" fmla="*/ 103823 h 355854"/>
              <a:gd name="connsiteX230" fmla="*/ 9875139 w 12192000"/>
              <a:gd name="connsiteY230" fmla="*/ 194691 h 355854"/>
              <a:gd name="connsiteX231" fmla="*/ 9958864 w 12192000"/>
              <a:gd name="connsiteY231" fmla="*/ 285560 h 355854"/>
              <a:gd name="connsiteX232" fmla="*/ 9791319 w 12192000"/>
              <a:gd name="connsiteY232" fmla="*/ 285560 h 355854"/>
              <a:gd name="connsiteX233" fmla="*/ 10202513 w 12192000"/>
              <a:gd name="connsiteY233" fmla="*/ 161258 h 355854"/>
              <a:gd name="connsiteX234" fmla="*/ 10118788 w 12192000"/>
              <a:gd name="connsiteY234" fmla="*/ 252127 h 355854"/>
              <a:gd name="connsiteX235" fmla="*/ 10035064 w 12192000"/>
              <a:gd name="connsiteY235" fmla="*/ 161258 h 355854"/>
              <a:gd name="connsiteX236" fmla="*/ 9951339 w 12192000"/>
              <a:gd name="connsiteY236" fmla="*/ 70390 h 355854"/>
              <a:gd name="connsiteX237" fmla="*/ 10118693 w 12192000"/>
              <a:gd name="connsiteY237" fmla="*/ 70390 h 355854"/>
              <a:gd name="connsiteX238" fmla="*/ 10286048 w 12192000"/>
              <a:gd name="connsiteY238" fmla="*/ 70390 h 355854"/>
              <a:gd name="connsiteX239" fmla="*/ 10202513 w 12192000"/>
              <a:gd name="connsiteY239" fmla="*/ 161258 h 355854"/>
              <a:gd name="connsiteX240" fmla="*/ 10446639 w 12192000"/>
              <a:gd name="connsiteY240" fmla="*/ 285560 h 355854"/>
              <a:gd name="connsiteX241" fmla="*/ 10279284 w 12192000"/>
              <a:gd name="connsiteY241" fmla="*/ 285560 h 355854"/>
              <a:gd name="connsiteX242" fmla="*/ 10363009 w 12192000"/>
              <a:gd name="connsiteY242" fmla="*/ 194691 h 355854"/>
              <a:gd name="connsiteX243" fmla="*/ 10446734 w 12192000"/>
              <a:gd name="connsiteY243" fmla="*/ 103823 h 355854"/>
              <a:gd name="connsiteX244" fmla="*/ 10530460 w 12192000"/>
              <a:gd name="connsiteY244" fmla="*/ 194691 h 355854"/>
              <a:gd name="connsiteX245" fmla="*/ 10614184 w 12192000"/>
              <a:gd name="connsiteY245" fmla="*/ 285560 h 355854"/>
              <a:gd name="connsiteX246" fmla="*/ 10446639 w 12192000"/>
              <a:gd name="connsiteY246" fmla="*/ 285560 h 355854"/>
              <a:gd name="connsiteX247" fmla="*/ 10856595 w 12192000"/>
              <a:gd name="connsiteY247" fmla="*/ 161258 h 355854"/>
              <a:gd name="connsiteX248" fmla="*/ 10772870 w 12192000"/>
              <a:gd name="connsiteY248" fmla="*/ 252127 h 355854"/>
              <a:gd name="connsiteX249" fmla="*/ 10689145 w 12192000"/>
              <a:gd name="connsiteY249" fmla="*/ 161258 h 355854"/>
              <a:gd name="connsiteX250" fmla="*/ 10605421 w 12192000"/>
              <a:gd name="connsiteY250" fmla="*/ 70390 h 355854"/>
              <a:gd name="connsiteX251" fmla="*/ 10772775 w 12192000"/>
              <a:gd name="connsiteY251" fmla="*/ 70390 h 355854"/>
              <a:gd name="connsiteX252" fmla="*/ 10940129 w 12192000"/>
              <a:gd name="connsiteY252" fmla="*/ 70390 h 355854"/>
              <a:gd name="connsiteX253" fmla="*/ 10856595 w 12192000"/>
              <a:gd name="connsiteY253" fmla="*/ 161258 h 355854"/>
              <a:gd name="connsiteX254" fmla="*/ 11100721 w 12192000"/>
              <a:gd name="connsiteY254" fmla="*/ 285560 h 355854"/>
              <a:gd name="connsiteX255" fmla="*/ 10933366 w 12192000"/>
              <a:gd name="connsiteY255" fmla="*/ 285560 h 355854"/>
              <a:gd name="connsiteX256" fmla="*/ 11017091 w 12192000"/>
              <a:gd name="connsiteY256" fmla="*/ 194691 h 355854"/>
              <a:gd name="connsiteX257" fmla="*/ 11100815 w 12192000"/>
              <a:gd name="connsiteY257" fmla="*/ 103823 h 355854"/>
              <a:gd name="connsiteX258" fmla="*/ 11184541 w 12192000"/>
              <a:gd name="connsiteY258" fmla="*/ 194691 h 355854"/>
              <a:gd name="connsiteX259" fmla="*/ 11268266 w 12192000"/>
              <a:gd name="connsiteY259" fmla="*/ 285560 h 355854"/>
              <a:gd name="connsiteX260" fmla="*/ 11100721 w 12192000"/>
              <a:gd name="connsiteY260" fmla="*/ 285560 h 355854"/>
              <a:gd name="connsiteX261" fmla="*/ 11511819 w 12192000"/>
              <a:gd name="connsiteY261" fmla="*/ 161258 h 355854"/>
              <a:gd name="connsiteX262" fmla="*/ 11428095 w 12192000"/>
              <a:gd name="connsiteY262" fmla="*/ 252127 h 355854"/>
              <a:gd name="connsiteX263" fmla="*/ 11344370 w 12192000"/>
              <a:gd name="connsiteY263" fmla="*/ 161258 h 355854"/>
              <a:gd name="connsiteX264" fmla="*/ 11260645 w 12192000"/>
              <a:gd name="connsiteY264" fmla="*/ 70390 h 355854"/>
              <a:gd name="connsiteX265" fmla="*/ 11428000 w 12192000"/>
              <a:gd name="connsiteY265" fmla="*/ 70390 h 355854"/>
              <a:gd name="connsiteX266" fmla="*/ 11595354 w 12192000"/>
              <a:gd name="connsiteY266" fmla="*/ 70390 h 355854"/>
              <a:gd name="connsiteX267" fmla="*/ 11511819 w 12192000"/>
              <a:gd name="connsiteY267" fmla="*/ 161258 h 355854"/>
              <a:gd name="connsiteX268" fmla="*/ 11755945 w 12192000"/>
              <a:gd name="connsiteY268" fmla="*/ 285560 h 355854"/>
              <a:gd name="connsiteX269" fmla="*/ 11588591 w 12192000"/>
              <a:gd name="connsiteY269" fmla="*/ 285560 h 355854"/>
              <a:gd name="connsiteX270" fmla="*/ 11672315 w 12192000"/>
              <a:gd name="connsiteY270" fmla="*/ 194691 h 355854"/>
              <a:gd name="connsiteX271" fmla="*/ 11756041 w 12192000"/>
              <a:gd name="connsiteY271" fmla="*/ 103823 h 355854"/>
              <a:gd name="connsiteX272" fmla="*/ 11839766 w 12192000"/>
              <a:gd name="connsiteY272" fmla="*/ 194691 h 355854"/>
              <a:gd name="connsiteX273" fmla="*/ 11923491 w 12192000"/>
              <a:gd name="connsiteY273" fmla="*/ 285560 h 355854"/>
              <a:gd name="connsiteX274" fmla="*/ 11755945 w 12192000"/>
              <a:gd name="connsiteY274" fmla="*/ 28556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2192000" h="355854">
                <a:moveTo>
                  <a:pt x="12192000" y="95"/>
                </a:moveTo>
                <a:lnTo>
                  <a:pt x="342519" y="95"/>
                </a:lnTo>
                <a:lnTo>
                  <a:pt x="175165" y="95"/>
                </a:lnTo>
                <a:lnTo>
                  <a:pt x="18098" y="95"/>
                </a:lnTo>
                <a:lnTo>
                  <a:pt x="18002" y="0"/>
                </a:lnTo>
                <a:lnTo>
                  <a:pt x="18002" y="95"/>
                </a:lnTo>
                <a:lnTo>
                  <a:pt x="0" y="95"/>
                </a:lnTo>
                <a:lnTo>
                  <a:pt x="0" y="355854"/>
                </a:lnTo>
                <a:lnTo>
                  <a:pt x="12192000" y="355854"/>
                </a:lnTo>
                <a:lnTo>
                  <a:pt x="12192000" y="95"/>
                </a:lnTo>
                <a:close/>
                <a:moveTo>
                  <a:pt x="12081224" y="70390"/>
                </a:moveTo>
                <a:lnTo>
                  <a:pt x="12192000" y="70390"/>
                </a:lnTo>
                <a:lnTo>
                  <a:pt x="12192000" y="131826"/>
                </a:lnTo>
                <a:lnTo>
                  <a:pt x="12081224" y="252127"/>
                </a:lnTo>
                <a:lnTo>
                  <a:pt x="11997499" y="161258"/>
                </a:lnTo>
                <a:lnTo>
                  <a:pt x="11913775" y="70390"/>
                </a:lnTo>
                <a:lnTo>
                  <a:pt x="12081224" y="70390"/>
                </a:lnTo>
                <a:close/>
                <a:moveTo>
                  <a:pt x="0" y="285560"/>
                </a:moveTo>
                <a:lnTo>
                  <a:pt x="0" y="123444"/>
                </a:lnTo>
                <a:lnTo>
                  <a:pt x="18002" y="103823"/>
                </a:lnTo>
                <a:lnTo>
                  <a:pt x="101727" y="194691"/>
                </a:lnTo>
                <a:lnTo>
                  <a:pt x="185452" y="285560"/>
                </a:lnTo>
                <a:lnTo>
                  <a:pt x="0" y="285560"/>
                </a:lnTo>
                <a:close/>
                <a:moveTo>
                  <a:pt x="426244" y="161258"/>
                </a:moveTo>
                <a:lnTo>
                  <a:pt x="342519" y="252127"/>
                </a:lnTo>
                <a:lnTo>
                  <a:pt x="258794" y="161258"/>
                </a:lnTo>
                <a:lnTo>
                  <a:pt x="175069" y="70390"/>
                </a:lnTo>
                <a:lnTo>
                  <a:pt x="342424" y="70390"/>
                </a:lnTo>
                <a:lnTo>
                  <a:pt x="509778" y="70390"/>
                </a:lnTo>
                <a:lnTo>
                  <a:pt x="426244" y="161258"/>
                </a:lnTo>
                <a:close/>
                <a:moveTo>
                  <a:pt x="670370" y="285560"/>
                </a:moveTo>
                <a:lnTo>
                  <a:pt x="502920" y="285560"/>
                </a:lnTo>
                <a:lnTo>
                  <a:pt x="586645" y="194691"/>
                </a:lnTo>
                <a:lnTo>
                  <a:pt x="670370" y="103823"/>
                </a:lnTo>
                <a:lnTo>
                  <a:pt x="754094" y="194691"/>
                </a:lnTo>
                <a:lnTo>
                  <a:pt x="837819" y="285560"/>
                </a:lnTo>
                <a:lnTo>
                  <a:pt x="670370" y="285560"/>
                </a:lnTo>
                <a:close/>
                <a:moveTo>
                  <a:pt x="1081469" y="161258"/>
                </a:moveTo>
                <a:lnTo>
                  <a:pt x="997744" y="252127"/>
                </a:lnTo>
                <a:lnTo>
                  <a:pt x="914019" y="161258"/>
                </a:lnTo>
                <a:lnTo>
                  <a:pt x="830294" y="70390"/>
                </a:lnTo>
                <a:lnTo>
                  <a:pt x="997649" y="70390"/>
                </a:lnTo>
                <a:lnTo>
                  <a:pt x="1165003" y="70390"/>
                </a:lnTo>
                <a:lnTo>
                  <a:pt x="1081469" y="161258"/>
                </a:lnTo>
                <a:close/>
                <a:moveTo>
                  <a:pt x="1325594" y="285560"/>
                </a:moveTo>
                <a:lnTo>
                  <a:pt x="1158240" y="285560"/>
                </a:lnTo>
                <a:lnTo>
                  <a:pt x="1241965" y="194691"/>
                </a:lnTo>
                <a:lnTo>
                  <a:pt x="1325689" y="103823"/>
                </a:lnTo>
                <a:lnTo>
                  <a:pt x="1409414" y="194691"/>
                </a:lnTo>
                <a:lnTo>
                  <a:pt x="1493139" y="285560"/>
                </a:lnTo>
                <a:lnTo>
                  <a:pt x="1325594" y="285560"/>
                </a:lnTo>
                <a:close/>
                <a:moveTo>
                  <a:pt x="1722406" y="161258"/>
                </a:moveTo>
                <a:lnTo>
                  <a:pt x="1638681" y="252127"/>
                </a:lnTo>
                <a:lnTo>
                  <a:pt x="1554956" y="161258"/>
                </a:lnTo>
                <a:lnTo>
                  <a:pt x="1471232" y="70390"/>
                </a:lnTo>
                <a:lnTo>
                  <a:pt x="1638586" y="70390"/>
                </a:lnTo>
                <a:lnTo>
                  <a:pt x="1805940" y="70390"/>
                </a:lnTo>
                <a:lnTo>
                  <a:pt x="1722406" y="161258"/>
                </a:lnTo>
                <a:close/>
                <a:moveTo>
                  <a:pt x="1966532" y="285560"/>
                </a:moveTo>
                <a:lnTo>
                  <a:pt x="1799177" y="285560"/>
                </a:lnTo>
                <a:lnTo>
                  <a:pt x="1882902" y="194691"/>
                </a:lnTo>
                <a:lnTo>
                  <a:pt x="1966627" y="103823"/>
                </a:lnTo>
                <a:lnTo>
                  <a:pt x="2050352" y="194691"/>
                </a:lnTo>
                <a:lnTo>
                  <a:pt x="2134076" y="285560"/>
                </a:lnTo>
                <a:lnTo>
                  <a:pt x="1966532" y="285560"/>
                </a:lnTo>
                <a:close/>
                <a:moveTo>
                  <a:pt x="2377631" y="161258"/>
                </a:moveTo>
                <a:lnTo>
                  <a:pt x="2293906" y="252127"/>
                </a:lnTo>
                <a:lnTo>
                  <a:pt x="2210181" y="161258"/>
                </a:lnTo>
                <a:lnTo>
                  <a:pt x="2126456" y="70390"/>
                </a:lnTo>
                <a:lnTo>
                  <a:pt x="2293811" y="70390"/>
                </a:lnTo>
                <a:lnTo>
                  <a:pt x="2461165" y="70390"/>
                </a:lnTo>
                <a:lnTo>
                  <a:pt x="2377631" y="161258"/>
                </a:lnTo>
                <a:close/>
                <a:moveTo>
                  <a:pt x="2621756" y="285560"/>
                </a:moveTo>
                <a:lnTo>
                  <a:pt x="2454402" y="285560"/>
                </a:lnTo>
                <a:lnTo>
                  <a:pt x="2538127" y="194691"/>
                </a:lnTo>
                <a:lnTo>
                  <a:pt x="2621852" y="103823"/>
                </a:lnTo>
                <a:lnTo>
                  <a:pt x="2705576" y="194691"/>
                </a:lnTo>
                <a:lnTo>
                  <a:pt x="2789301" y="285560"/>
                </a:lnTo>
                <a:lnTo>
                  <a:pt x="2621756" y="285560"/>
                </a:lnTo>
                <a:close/>
                <a:moveTo>
                  <a:pt x="3031712" y="161258"/>
                </a:moveTo>
                <a:lnTo>
                  <a:pt x="2947988" y="252127"/>
                </a:lnTo>
                <a:lnTo>
                  <a:pt x="2864263" y="161258"/>
                </a:lnTo>
                <a:lnTo>
                  <a:pt x="2780538" y="70390"/>
                </a:lnTo>
                <a:lnTo>
                  <a:pt x="2947892" y="70390"/>
                </a:lnTo>
                <a:lnTo>
                  <a:pt x="3115247" y="70390"/>
                </a:lnTo>
                <a:lnTo>
                  <a:pt x="3031712" y="161258"/>
                </a:lnTo>
                <a:close/>
                <a:moveTo>
                  <a:pt x="3275838" y="285560"/>
                </a:moveTo>
                <a:lnTo>
                  <a:pt x="3108484" y="285560"/>
                </a:lnTo>
                <a:lnTo>
                  <a:pt x="3192209" y="194691"/>
                </a:lnTo>
                <a:lnTo>
                  <a:pt x="3275933" y="103823"/>
                </a:lnTo>
                <a:lnTo>
                  <a:pt x="3359658" y="194691"/>
                </a:lnTo>
                <a:lnTo>
                  <a:pt x="3443383" y="285560"/>
                </a:lnTo>
                <a:lnTo>
                  <a:pt x="3275838" y="285560"/>
                </a:lnTo>
                <a:close/>
                <a:moveTo>
                  <a:pt x="3686937" y="161258"/>
                </a:moveTo>
                <a:lnTo>
                  <a:pt x="3603212" y="252127"/>
                </a:lnTo>
                <a:lnTo>
                  <a:pt x="3519488" y="161258"/>
                </a:lnTo>
                <a:lnTo>
                  <a:pt x="3435763" y="70390"/>
                </a:lnTo>
                <a:lnTo>
                  <a:pt x="3603117" y="70390"/>
                </a:lnTo>
                <a:lnTo>
                  <a:pt x="3770471" y="70390"/>
                </a:lnTo>
                <a:lnTo>
                  <a:pt x="3686937" y="161258"/>
                </a:lnTo>
                <a:close/>
                <a:moveTo>
                  <a:pt x="3931063" y="285560"/>
                </a:moveTo>
                <a:lnTo>
                  <a:pt x="3763709" y="285560"/>
                </a:lnTo>
                <a:lnTo>
                  <a:pt x="3847433" y="194691"/>
                </a:lnTo>
                <a:lnTo>
                  <a:pt x="3931158" y="103823"/>
                </a:lnTo>
                <a:lnTo>
                  <a:pt x="4014883" y="194691"/>
                </a:lnTo>
                <a:lnTo>
                  <a:pt x="4098608" y="285560"/>
                </a:lnTo>
                <a:lnTo>
                  <a:pt x="3931063" y="285560"/>
                </a:lnTo>
                <a:close/>
                <a:moveTo>
                  <a:pt x="4337876" y="161258"/>
                </a:moveTo>
                <a:lnTo>
                  <a:pt x="4254151" y="252127"/>
                </a:lnTo>
                <a:lnTo>
                  <a:pt x="4170426" y="161258"/>
                </a:lnTo>
                <a:lnTo>
                  <a:pt x="4086701" y="70390"/>
                </a:lnTo>
                <a:lnTo>
                  <a:pt x="4254056" y="70390"/>
                </a:lnTo>
                <a:lnTo>
                  <a:pt x="4421410" y="70390"/>
                </a:lnTo>
                <a:lnTo>
                  <a:pt x="4337876" y="161258"/>
                </a:lnTo>
                <a:close/>
                <a:moveTo>
                  <a:pt x="4581906" y="285560"/>
                </a:moveTo>
                <a:lnTo>
                  <a:pt x="4414552" y="285560"/>
                </a:lnTo>
                <a:lnTo>
                  <a:pt x="4498277" y="194691"/>
                </a:lnTo>
                <a:lnTo>
                  <a:pt x="4582001" y="103823"/>
                </a:lnTo>
                <a:lnTo>
                  <a:pt x="4665726" y="194691"/>
                </a:lnTo>
                <a:lnTo>
                  <a:pt x="4749451" y="285560"/>
                </a:lnTo>
                <a:lnTo>
                  <a:pt x="4581906" y="285560"/>
                </a:lnTo>
                <a:close/>
                <a:moveTo>
                  <a:pt x="4993101" y="161258"/>
                </a:moveTo>
                <a:lnTo>
                  <a:pt x="4909376" y="252127"/>
                </a:lnTo>
                <a:lnTo>
                  <a:pt x="4825651" y="161258"/>
                </a:lnTo>
                <a:lnTo>
                  <a:pt x="4741926" y="70390"/>
                </a:lnTo>
                <a:lnTo>
                  <a:pt x="4909280" y="70390"/>
                </a:lnTo>
                <a:lnTo>
                  <a:pt x="5076635" y="70390"/>
                </a:lnTo>
                <a:lnTo>
                  <a:pt x="4993101" y="161258"/>
                </a:lnTo>
                <a:close/>
                <a:moveTo>
                  <a:pt x="5237131" y="285560"/>
                </a:moveTo>
                <a:lnTo>
                  <a:pt x="5069777" y="285560"/>
                </a:lnTo>
                <a:lnTo>
                  <a:pt x="5153501" y="194691"/>
                </a:lnTo>
                <a:lnTo>
                  <a:pt x="5237227" y="103823"/>
                </a:lnTo>
                <a:lnTo>
                  <a:pt x="5320951" y="194691"/>
                </a:lnTo>
                <a:lnTo>
                  <a:pt x="5404676" y="285560"/>
                </a:lnTo>
                <a:lnTo>
                  <a:pt x="5237131" y="285560"/>
                </a:lnTo>
                <a:close/>
                <a:moveTo>
                  <a:pt x="5633942" y="161258"/>
                </a:moveTo>
                <a:lnTo>
                  <a:pt x="5550218" y="252127"/>
                </a:lnTo>
                <a:lnTo>
                  <a:pt x="5466493" y="161258"/>
                </a:lnTo>
                <a:lnTo>
                  <a:pt x="5382768" y="70390"/>
                </a:lnTo>
                <a:lnTo>
                  <a:pt x="5550123" y="70390"/>
                </a:lnTo>
                <a:lnTo>
                  <a:pt x="5717477" y="70390"/>
                </a:lnTo>
                <a:lnTo>
                  <a:pt x="5633942" y="161258"/>
                </a:lnTo>
                <a:close/>
                <a:moveTo>
                  <a:pt x="5878068" y="285560"/>
                </a:moveTo>
                <a:lnTo>
                  <a:pt x="5710714" y="285560"/>
                </a:lnTo>
                <a:lnTo>
                  <a:pt x="5794439" y="194691"/>
                </a:lnTo>
                <a:lnTo>
                  <a:pt x="5878164" y="103823"/>
                </a:lnTo>
                <a:lnTo>
                  <a:pt x="5961888" y="194691"/>
                </a:lnTo>
                <a:lnTo>
                  <a:pt x="6045613" y="285560"/>
                </a:lnTo>
                <a:lnTo>
                  <a:pt x="5878068" y="285560"/>
                </a:lnTo>
                <a:close/>
                <a:moveTo>
                  <a:pt x="6289168" y="161258"/>
                </a:moveTo>
                <a:lnTo>
                  <a:pt x="6205442" y="252127"/>
                </a:lnTo>
                <a:lnTo>
                  <a:pt x="6121718" y="161258"/>
                </a:lnTo>
                <a:lnTo>
                  <a:pt x="6037993" y="70390"/>
                </a:lnTo>
                <a:lnTo>
                  <a:pt x="6205347" y="70390"/>
                </a:lnTo>
                <a:lnTo>
                  <a:pt x="6372701" y="70390"/>
                </a:lnTo>
                <a:lnTo>
                  <a:pt x="6289168" y="161258"/>
                </a:lnTo>
                <a:close/>
                <a:moveTo>
                  <a:pt x="6533293" y="285560"/>
                </a:moveTo>
                <a:lnTo>
                  <a:pt x="6365939" y="285560"/>
                </a:lnTo>
                <a:lnTo>
                  <a:pt x="6449664" y="194691"/>
                </a:lnTo>
                <a:lnTo>
                  <a:pt x="6533388" y="103823"/>
                </a:lnTo>
                <a:lnTo>
                  <a:pt x="6617113" y="194691"/>
                </a:lnTo>
                <a:lnTo>
                  <a:pt x="6700838" y="285560"/>
                </a:lnTo>
                <a:lnTo>
                  <a:pt x="6533293" y="285560"/>
                </a:lnTo>
                <a:close/>
                <a:moveTo>
                  <a:pt x="6943249" y="161258"/>
                </a:moveTo>
                <a:lnTo>
                  <a:pt x="6859524" y="252127"/>
                </a:lnTo>
                <a:lnTo>
                  <a:pt x="6775799" y="161258"/>
                </a:lnTo>
                <a:lnTo>
                  <a:pt x="6692075" y="70390"/>
                </a:lnTo>
                <a:lnTo>
                  <a:pt x="6859429" y="70390"/>
                </a:lnTo>
                <a:lnTo>
                  <a:pt x="7026783" y="70390"/>
                </a:lnTo>
                <a:lnTo>
                  <a:pt x="6943249" y="161258"/>
                </a:lnTo>
                <a:close/>
                <a:moveTo>
                  <a:pt x="7187375" y="285560"/>
                </a:moveTo>
                <a:lnTo>
                  <a:pt x="7020021" y="285560"/>
                </a:lnTo>
                <a:lnTo>
                  <a:pt x="7103745" y="194691"/>
                </a:lnTo>
                <a:lnTo>
                  <a:pt x="7187470" y="103823"/>
                </a:lnTo>
                <a:lnTo>
                  <a:pt x="7271195" y="194691"/>
                </a:lnTo>
                <a:lnTo>
                  <a:pt x="7354919" y="285560"/>
                </a:lnTo>
                <a:lnTo>
                  <a:pt x="7187375" y="285560"/>
                </a:lnTo>
                <a:close/>
                <a:moveTo>
                  <a:pt x="7598569" y="161258"/>
                </a:moveTo>
                <a:lnTo>
                  <a:pt x="7514844" y="252127"/>
                </a:lnTo>
                <a:lnTo>
                  <a:pt x="7431119" y="161258"/>
                </a:lnTo>
                <a:lnTo>
                  <a:pt x="7347395" y="70390"/>
                </a:lnTo>
                <a:lnTo>
                  <a:pt x="7514749" y="70390"/>
                </a:lnTo>
                <a:lnTo>
                  <a:pt x="7682103" y="70390"/>
                </a:lnTo>
                <a:lnTo>
                  <a:pt x="7598569" y="161258"/>
                </a:lnTo>
                <a:close/>
                <a:moveTo>
                  <a:pt x="7842599" y="285560"/>
                </a:moveTo>
                <a:lnTo>
                  <a:pt x="7675245" y="285560"/>
                </a:lnTo>
                <a:lnTo>
                  <a:pt x="7758970" y="194691"/>
                </a:lnTo>
                <a:lnTo>
                  <a:pt x="7842695" y="103823"/>
                </a:lnTo>
                <a:lnTo>
                  <a:pt x="7926419" y="194691"/>
                </a:lnTo>
                <a:lnTo>
                  <a:pt x="8010144" y="285560"/>
                </a:lnTo>
                <a:lnTo>
                  <a:pt x="7842599" y="285560"/>
                </a:lnTo>
                <a:close/>
                <a:moveTo>
                  <a:pt x="8251127" y="161258"/>
                </a:moveTo>
                <a:lnTo>
                  <a:pt x="8167402" y="252127"/>
                </a:lnTo>
                <a:lnTo>
                  <a:pt x="8083677" y="161258"/>
                </a:lnTo>
                <a:lnTo>
                  <a:pt x="7999953" y="70390"/>
                </a:lnTo>
                <a:lnTo>
                  <a:pt x="8167307" y="70390"/>
                </a:lnTo>
                <a:lnTo>
                  <a:pt x="8334661" y="70390"/>
                </a:lnTo>
                <a:lnTo>
                  <a:pt x="8251127" y="161258"/>
                </a:lnTo>
                <a:close/>
                <a:moveTo>
                  <a:pt x="8495252" y="285560"/>
                </a:moveTo>
                <a:lnTo>
                  <a:pt x="8327898" y="285560"/>
                </a:lnTo>
                <a:lnTo>
                  <a:pt x="8411623" y="194691"/>
                </a:lnTo>
                <a:lnTo>
                  <a:pt x="8495348" y="103823"/>
                </a:lnTo>
                <a:lnTo>
                  <a:pt x="8579072" y="194691"/>
                </a:lnTo>
                <a:lnTo>
                  <a:pt x="8662797" y="285560"/>
                </a:lnTo>
                <a:lnTo>
                  <a:pt x="8495252" y="285560"/>
                </a:lnTo>
                <a:close/>
                <a:moveTo>
                  <a:pt x="8906351" y="161258"/>
                </a:moveTo>
                <a:lnTo>
                  <a:pt x="8822627" y="252127"/>
                </a:lnTo>
                <a:lnTo>
                  <a:pt x="8738901" y="161258"/>
                </a:lnTo>
                <a:lnTo>
                  <a:pt x="8655177" y="70390"/>
                </a:lnTo>
                <a:lnTo>
                  <a:pt x="8822531" y="70390"/>
                </a:lnTo>
                <a:lnTo>
                  <a:pt x="8989886" y="70390"/>
                </a:lnTo>
                <a:lnTo>
                  <a:pt x="8906351" y="161258"/>
                </a:lnTo>
                <a:close/>
                <a:moveTo>
                  <a:pt x="9150477" y="285560"/>
                </a:moveTo>
                <a:lnTo>
                  <a:pt x="8983123" y="285560"/>
                </a:lnTo>
                <a:lnTo>
                  <a:pt x="9066848" y="194691"/>
                </a:lnTo>
                <a:lnTo>
                  <a:pt x="9150572" y="103823"/>
                </a:lnTo>
                <a:lnTo>
                  <a:pt x="9234297" y="194691"/>
                </a:lnTo>
                <a:lnTo>
                  <a:pt x="9318022" y="285560"/>
                </a:lnTo>
                <a:lnTo>
                  <a:pt x="9150477" y="285560"/>
                </a:lnTo>
                <a:close/>
                <a:moveTo>
                  <a:pt x="9547289" y="161258"/>
                </a:moveTo>
                <a:lnTo>
                  <a:pt x="9463564" y="252127"/>
                </a:lnTo>
                <a:lnTo>
                  <a:pt x="9379839" y="161258"/>
                </a:lnTo>
                <a:lnTo>
                  <a:pt x="9296114" y="70390"/>
                </a:lnTo>
                <a:lnTo>
                  <a:pt x="9463468" y="70390"/>
                </a:lnTo>
                <a:lnTo>
                  <a:pt x="9630823" y="70390"/>
                </a:lnTo>
                <a:lnTo>
                  <a:pt x="9547289" y="161258"/>
                </a:lnTo>
                <a:close/>
                <a:moveTo>
                  <a:pt x="9791319" y="285560"/>
                </a:moveTo>
                <a:lnTo>
                  <a:pt x="9623965" y="285560"/>
                </a:lnTo>
                <a:lnTo>
                  <a:pt x="9707689" y="194691"/>
                </a:lnTo>
                <a:lnTo>
                  <a:pt x="9791414" y="103823"/>
                </a:lnTo>
                <a:lnTo>
                  <a:pt x="9875139" y="194691"/>
                </a:lnTo>
                <a:lnTo>
                  <a:pt x="9958864" y="285560"/>
                </a:lnTo>
                <a:lnTo>
                  <a:pt x="9791319" y="285560"/>
                </a:lnTo>
                <a:close/>
                <a:moveTo>
                  <a:pt x="10202513" y="161258"/>
                </a:moveTo>
                <a:lnTo>
                  <a:pt x="10118788" y="252127"/>
                </a:lnTo>
                <a:lnTo>
                  <a:pt x="10035064" y="161258"/>
                </a:lnTo>
                <a:lnTo>
                  <a:pt x="9951339" y="70390"/>
                </a:lnTo>
                <a:lnTo>
                  <a:pt x="10118693" y="70390"/>
                </a:lnTo>
                <a:lnTo>
                  <a:pt x="10286048" y="70390"/>
                </a:lnTo>
                <a:lnTo>
                  <a:pt x="10202513" y="161258"/>
                </a:lnTo>
                <a:close/>
                <a:moveTo>
                  <a:pt x="10446639" y="285560"/>
                </a:moveTo>
                <a:lnTo>
                  <a:pt x="10279284" y="285560"/>
                </a:lnTo>
                <a:lnTo>
                  <a:pt x="10363009" y="194691"/>
                </a:lnTo>
                <a:lnTo>
                  <a:pt x="10446734" y="103823"/>
                </a:lnTo>
                <a:lnTo>
                  <a:pt x="10530460" y="194691"/>
                </a:lnTo>
                <a:lnTo>
                  <a:pt x="10614184" y="285560"/>
                </a:lnTo>
                <a:lnTo>
                  <a:pt x="10446639" y="285560"/>
                </a:lnTo>
                <a:close/>
                <a:moveTo>
                  <a:pt x="10856595" y="161258"/>
                </a:moveTo>
                <a:lnTo>
                  <a:pt x="10772870" y="252127"/>
                </a:lnTo>
                <a:lnTo>
                  <a:pt x="10689145" y="161258"/>
                </a:lnTo>
                <a:lnTo>
                  <a:pt x="10605421" y="70390"/>
                </a:lnTo>
                <a:lnTo>
                  <a:pt x="10772775" y="70390"/>
                </a:lnTo>
                <a:lnTo>
                  <a:pt x="10940129" y="70390"/>
                </a:lnTo>
                <a:lnTo>
                  <a:pt x="10856595" y="161258"/>
                </a:lnTo>
                <a:close/>
                <a:moveTo>
                  <a:pt x="11100721" y="285560"/>
                </a:moveTo>
                <a:lnTo>
                  <a:pt x="10933366" y="285560"/>
                </a:lnTo>
                <a:lnTo>
                  <a:pt x="11017091" y="194691"/>
                </a:lnTo>
                <a:lnTo>
                  <a:pt x="11100815" y="103823"/>
                </a:lnTo>
                <a:lnTo>
                  <a:pt x="11184541" y="194691"/>
                </a:lnTo>
                <a:lnTo>
                  <a:pt x="11268266" y="285560"/>
                </a:lnTo>
                <a:lnTo>
                  <a:pt x="11100721" y="285560"/>
                </a:lnTo>
                <a:close/>
                <a:moveTo>
                  <a:pt x="11511819" y="161258"/>
                </a:moveTo>
                <a:lnTo>
                  <a:pt x="11428095" y="252127"/>
                </a:lnTo>
                <a:lnTo>
                  <a:pt x="11344370" y="161258"/>
                </a:lnTo>
                <a:lnTo>
                  <a:pt x="11260645" y="70390"/>
                </a:lnTo>
                <a:lnTo>
                  <a:pt x="11428000" y="70390"/>
                </a:lnTo>
                <a:lnTo>
                  <a:pt x="11595354" y="70390"/>
                </a:lnTo>
                <a:lnTo>
                  <a:pt x="11511819" y="161258"/>
                </a:lnTo>
                <a:close/>
                <a:moveTo>
                  <a:pt x="11755945" y="285560"/>
                </a:moveTo>
                <a:lnTo>
                  <a:pt x="11588591" y="285560"/>
                </a:lnTo>
                <a:lnTo>
                  <a:pt x="11672315" y="194691"/>
                </a:lnTo>
                <a:lnTo>
                  <a:pt x="11756041" y="103823"/>
                </a:lnTo>
                <a:lnTo>
                  <a:pt x="11839766" y="194691"/>
                </a:lnTo>
                <a:lnTo>
                  <a:pt x="11923491" y="285560"/>
                </a:lnTo>
                <a:lnTo>
                  <a:pt x="11755945" y="285560"/>
                </a:lnTo>
                <a:close/>
              </a:path>
            </a:pathLst>
          </a:custGeom>
          <a:solidFill>
            <a:srgbClr val="FEC662"/>
          </a:solidFill>
          <a:ln w="9525" cap="flat">
            <a:noFill/>
            <a:prstDash val="solid"/>
            <a:miter/>
          </a:ln>
        </p:spPr>
        <p:txBody>
          <a:bodyPr rtlCol="0" anchor="ctr"/>
          <a:lstStyle/>
          <a:p>
            <a:endParaRPr lang="en-US"/>
          </a:p>
        </p:txBody>
      </p:sp>
      <p:sp>
        <p:nvSpPr>
          <p:cNvPr id="9" name="Graphic 7">
            <a:extLst>
              <a:ext uri="{FF2B5EF4-FFF2-40B4-BE49-F238E27FC236}">
                <a16:creationId xmlns:a16="http://schemas.microsoft.com/office/drawing/2014/main" id="{E39D6990-05C1-4745-ABA7-A255EB4B6127}"/>
              </a:ext>
            </a:extLst>
          </p:cNvPr>
          <p:cNvSpPr/>
          <p:nvPr/>
        </p:nvSpPr>
        <p:spPr>
          <a:xfrm>
            <a:off x="0" y="6078570"/>
            <a:ext cx="12192000" cy="355854"/>
          </a:xfrm>
          <a:custGeom>
            <a:avLst/>
            <a:gdLst>
              <a:gd name="connsiteX0" fmla="*/ 12192000 w 12192000"/>
              <a:gd name="connsiteY0" fmla="*/ 95 h 355854"/>
              <a:gd name="connsiteX1" fmla="*/ 342519 w 12192000"/>
              <a:gd name="connsiteY1" fmla="*/ 95 h 355854"/>
              <a:gd name="connsiteX2" fmla="*/ 175165 w 12192000"/>
              <a:gd name="connsiteY2" fmla="*/ 95 h 355854"/>
              <a:gd name="connsiteX3" fmla="*/ 18098 w 12192000"/>
              <a:gd name="connsiteY3" fmla="*/ 95 h 355854"/>
              <a:gd name="connsiteX4" fmla="*/ 18002 w 12192000"/>
              <a:gd name="connsiteY4" fmla="*/ 0 h 355854"/>
              <a:gd name="connsiteX5" fmla="*/ 18002 w 12192000"/>
              <a:gd name="connsiteY5" fmla="*/ 95 h 355854"/>
              <a:gd name="connsiteX6" fmla="*/ 0 w 12192000"/>
              <a:gd name="connsiteY6" fmla="*/ 95 h 355854"/>
              <a:gd name="connsiteX7" fmla="*/ 0 w 12192000"/>
              <a:gd name="connsiteY7" fmla="*/ 355854 h 355854"/>
              <a:gd name="connsiteX8" fmla="*/ 12192000 w 12192000"/>
              <a:gd name="connsiteY8" fmla="*/ 355854 h 355854"/>
              <a:gd name="connsiteX9" fmla="*/ 12192000 w 12192000"/>
              <a:gd name="connsiteY9" fmla="*/ 95 h 355854"/>
              <a:gd name="connsiteX10" fmla="*/ 12081224 w 12192000"/>
              <a:gd name="connsiteY10" fmla="*/ 70390 h 355854"/>
              <a:gd name="connsiteX11" fmla="*/ 12192000 w 12192000"/>
              <a:gd name="connsiteY11" fmla="*/ 70390 h 355854"/>
              <a:gd name="connsiteX12" fmla="*/ 12192000 w 12192000"/>
              <a:gd name="connsiteY12" fmla="*/ 131826 h 355854"/>
              <a:gd name="connsiteX13" fmla="*/ 12081224 w 12192000"/>
              <a:gd name="connsiteY13" fmla="*/ 252127 h 355854"/>
              <a:gd name="connsiteX14" fmla="*/ 11997499 w 12192000"/>
              <a:gd name="connsiteY14" fmla="*/ 161258 h 355854"/>
              <a:gd name="connsiteX15" fmla="*/ 11913775 w 12192000"/>
              <a:gd name="connsiteY15" fmla="*/ 70390 h 355854"/>
              <a:gd name="connsiteX16" fmla="*/ 12081224 w 12192000"/>
              <a:gd name="connsiteY16" fmla="*/ 70390 h 355854"/>
              <a:gd name="connsiteX17" fmla="*/ 0 w 12192000"/>
              <a:gd name="connsiteY17" fmla="*/ 285560 h 355854"/>
              <a:gd name="connsiteX18" fmla="*/ 0 w 12192000"/>
              <a:gd name="connsiteY18" fmla="*/ 123444 h 355854"/>
              <a:gd name="connsiteX19" fmla="*/ 18002 w 12192000"/>
              <a:gd name="connsiteY19" fmla="*/ 103823 h 355854"/>
              <a:gd name="connsiteX20" fmla="*/ 101727 w 12192000"/>
              <a:gd name="connsiteY20" fmla="*/ 194691 h 355854"/>
              <a:gd name="connsiteX21" fmla="*/ 185452 w 12192000"/>
              <a:gd name="connsiteY21" fmla="*/ 285560 h 355854"/>
              <a:gd name="connsiteX22" fmla="*/ 0 w 12192000"/>
              <a:gd name="connsiteY22" fmla="*/ 285560 h 355854"/>
              <a:gd name="connsiteX23" fmla="*/ 426244 w 12192000"/>
              <a:gd name="connsiteY23" fmla="*/ 161258 h 355854"/>
              <a:gd name="connsiteX24" fmla="*/ 342519 w 12192000"/>
              <a:gd name="connsiteY24" fmla="*/ 252127 h 355854"/>
              <a:gd name="connsiteX25" fmla="*/ 258794 w 12192000"/>
              <a:gd name="connsiteY25" fmla="*/ 161258 h 355854"/>
              <a:gd name="connsiteX26" fmla="*/ 175069 w 12192000"/>
              <a:gd name="connsiteY26" fmla="*/ 70390 h 355854"/>
              <a:gd name="connsiteX27" fmla="*/ 342424 w 12192000"/>
              <a:gd name="connsiteY27" fmla="*/ 70390 h 355854"/>
              <a:gd name="connsiteX28" fmla="*/ 509778 w 12192000"/>
              <a:gd name="connsiteY28" fmla="*/ 70390 h 355854"/>
              <a:gd name="connsiteX29" fmla="*/ 426244 w 12192000"/>
              <a:gd name="connsiteY29" fmla="*/ 161258 h 355854"/>
              <a:gd name="connsiteX30" fmla="*/ 670370 w 12192000"/>
              <a:gd name="connsiteY30" fmla="*/ 285560 h 355854"/>
              <a:gd name="connsiteX31" fmla="*/ 502920 w 12192000"/>
              <a:gd name="connsiteY31" fmla="*/ 285560 h 355854"/>
              <a:gd name="connsiteX32" fmla="*/ 586645 w 12192000"/>
              <a:gd name="connsiteY32" fmla="*/ 194691 h 355854"/>
              <a:gd name="connsiteX33" fmla="*/ 670370 w 12192000"/>
              <a:gd name="connsiteY33" fmla="*/ 103823 h 355854"/>
              <a:gd name="connsiteX34" fmla="*/ 754094 w 12192000"/>
              <a:gd name="connsiteY34" fmla="*/ 194691 h 355854"/>
              <a:gd name="connsiteX35" fmla="*/ 837819 w 12192000"/>
              <a:gd name="connsiteY35" fmla="*/ 285560 h 355854"/>
              <a:gd name="connsiteX36" fmla="*/ 670370 w 12192000"/>
              <a:gd name="connsiteY36" fmla="*/ 285560 h 355854"/>
              <a:gd name="connsiteX37" fmla="*/ 1081469 w 12192000"/>
              <a:gd name="connsiteY37" fmla="*/ 161258 h 355854"/>
              <a:gd name="connsiteX38" fmla="*/ 997744 w 12192000"/>
              <a:gd name="connsiteY38" fmla="*/ 252127 h 355854"/>
              <a:gd name="connsiteX39" fmla="*/ 914019 w 12192000"/>
              <a:gd name="connsiteY39" fmla="*/ 161258 h 355854"/>
              <a:gd name="connsiteX40" fmla="*/ 830294 w 12192000"/>
              <a:gd name="connsiteY40" fmla="*/ 70390 h 355854"/>
              <a:gd name="connsiteX41" fmla="*/ 997649 w 12192000"/>
              <a:gd name="connsiteY41" fmla="*/ 70390 h 355854"/>
              <a:gd name="connsiteX42" fmla="*/ 1165003 w 12192000"/>
              <a:gd name="connsiteY42" fmla="*/ 70390 h 355854"/>
              <a:gd name="connsiteX43" fmla="*/ 1081469 w 12192000"/>
              <a:gd name="connsiteY43" fmla="*/ 161258 h 355854"/>
              <a:gd name="connsiteX44" fmla="*/ 1325594 w 12192000"/>
              <a:gd name="connsiteY44" fmla="*/ 285560 h 355854"/>
              <a:gd name="connsiteX45" fmla="*/ 1158240 w 12192000"/>
              <a:gd name="connsiteY45" fmla="*/ 285560 h 355854"/>
              <a:gd name="connsiteX46" fmla="*/ 1241965 w 12192000"/>
              <a:gd name="connsiteY46" fmla="*/ 194691 h 355854"/>
              <a:gd name="connsiteX47" fmla="*/ 1325689 w 12192000"/>
              <a:gd name="connsiteY47" fmla="*/ 103823 h 355854"/>
              <a:gd name="connsiteX48" fmla="*/ 1409414 w 12192000"/>
              <a:gd name="connsiteY48" fmla="*/ 194691 h 355854"/>
              <a:gd name="connsiteX49" fmla="*/ 1493139 w 12192000"/>
              <a:gd name="connsiteY49" fmla="*/ 285560 h 355854"/>
              <a:gd name="connsiteX50" fmla="*/ 1325594 w 12192000"/>
              <a:gd name="connsiteY50" fmla="*/ 285560 h 355854"/>
              <a:gd name="connsiteX51" fmla="*/ 1722406 w 12192000"/>
              <a:gd name="connsiteY51" fmla="*/ 161258 h 355854"/>
              <a:gd name="connsiteX52" fmla="*/ 1638681 w 12192000"/>
              <a:gd name="connsiteY52" fmla="*/ 252127 h 355854"/>
              <a:gd name="connsiteX53" fmla="*/ 1554956 w 12192000"/>
              <a:gd name="connsiteY53" fmla="*/ 161258 h 355854"/>
              <a:gd name="connsiteX54" fmla="*/ 1471232 w 12192000"/>
              <a:gd name="connsiteY54" fmla="*/ 70390 h 355854"/>
              <a:gd name="connsiteX55" fmla="*/ 1638586 w 12192000"/>
              <a:gd name="connsiteY55" fmla="*/ 70390 h 355854"/>
              <a:gd name="connsiteX56" fmla="*/ 1805940 w 12192000"/>
              <a:gd name="connsiteY56" fmla="*/ 70390 h 355854"/>
              <a:gd name="connsiteX57" fmla="*/ 1722406 w 12192000"/>
              <a:gd name="connsiteY57" fmla="*/ 161258 h 355854"/>
              <a:gd name="connsiteX58" fmla="*/ 1966532 w 12192000"/>
              <a:gd name="connsiteY58" fmla="*/ 285560 h 355854"/>
              <a:gd name="connsiteX59" fmla="*/ 1799177 w 12192000"/>
              <a:gd name="connsiteY59" fmla="*/ 285560 h 355854"/>
              <a:gd name="connsiteX60" fmla="*/ 1882902 w 12192000"/>
              <a:gd name="connsiteY60" fmla="*/ 194691 h 355854"/>
              <a:gd name="connsiteX61" fmla="*/ 1966627 w 12192000"/>
              <a:gd name="connsiteY61" fmla="*/ 103823 h 355854"/>
              <a:gd name="connsiteX62" fmla="*/ 2050352 w 12192000"/>
              <a:gd name="connsiteY62" fmla="*/ 194691 h 355854"/>
              <a:gd name="connsiteX63" fmla="*/ 2134076 w 12192000"/>
              <a:gd name="connsiteY63" fmla="*/ 285560 h 355854"/>
              <a:gd name="connsiteX64" fmla="*/ 1966532 w 12192000"/>
              <a:gd name="connsiteY64" fmla="*/ 285560 h 355854"/>
              <a:gd name="connsiteX65" fmla="*/ 2377631 w 12192000"/>
              <a:gd name="connsiteY65" fmla="*/ 161258 h 355854"/>
              <a:gd name="connsiteX66" fmla="*/ 2293906 w 12192000"/>
              <a:gd name="connsiteY66" fmla="*/ 252127 h 355854"/>
              <a:gd name="connsiteX67" fmla="*/ 2210181 w 12192000"/>
              <a:gd name="connsiteY67" fmla="*/ 161258 h 355854"/>
              <a:gd name="connsiteX68" fmla="*/ 2126456 w 12192000"/>
              <a:gd name="connsiteY68" fmla="*/ 70390 h 355854"/>
              <a:gd name="connsiteX69" fmla="*/ 2293811 w 12192000"/>
              <a:gd name="connsiteY69" fmla="*/ 70390 h 355854"/>
              <a:gd name="connsiteX70" fmla="*/ 2461165 w 12192000"/>
              <a:gd name="connsiteY70" fmla="*/ 70390 h 355854"/>
              <a:gd name="connsiteX71" fmla="*/ 2377631 w 12192000"/>
              <a:gd name="connsiteY71" fmla="*/ 161258 h 355854"/>
              <a:gd name="connsiteX72" fmla="*/ 2621756 w 12192000"/>
              <a:gd name="connsiteY72" fmla="*/ 285560 h 355854"/>
              <a:gd name="connsiteX73" fmla="*/ 2454402 w 12192000"/>
              <a:gd name="connsiteY73" fmla="*/ 285560 h 355854"/>
              <a:gd name="connsiteX74" fmla="*/ 2538127 w 12192000"/>
              <a:gd name="connsiteY74" fmla="*/ 194691 h 355854"/>
              <a:gd name="connsiteX75" fmla="*/ 2621852 w 12192000"/>
              <a:gd name="connsiteY75" fmla="*/ 103823 h 355854"/>
              <a:gd name="connsiteX76" fmla="*/ 2705576 w 12192000"/>
              <a:gd name="connsiteY76" fmla="*/ 194691 h 355854"/>
              <a:gd name="connsiteX77" fmla="*/ 2789301 w 12192000"/>
              <a:gd name="connsiteY77" fmla="*/ 285560 h 355854"/>
              <a:gd name="connsiteX78" fmla="*/ 2621756 w 12192000"/>
              <a:gd name="connsiteY78" fmla="*/ 285560 h 355854"/>
              <a:gd name="connsiteX79" fmla="*/ 3031712 w 12192000"/>
              <a:gd name="connsiteY79" fmla="*/ 161258 h 355854"/>
              <a:gd name="connsiteX80" fmla="*/ 2947988 w 12192000"/>
              <a:gd name="connsiteY80" fmla="*/ 252127 h 355854"/>
              <a:gd name="connsiteX81" fmla="*/ 2864263 w 12192000"/>
              <a:gd name="connsiteY81" fmla="*/ 161258 h 355854"/>
              <a:gd name="connsiteX82" fmla="*/ 2780538 w 12192000"/>
              <a:gd name="connsiteY82" fmla="*/ 70390 h 355854"/>
              <a:gd name="connsiteX83" fmla="*/ 2947892 w 12192000"/>
              <a:gd name="connsiteY83" fmla="*/ 70390 h 355854"/>
              <a:gd name="connsiteX84" fmla="*/ 3115247 w 12192000"/>
              <a:gd name="connsiteY84" fmla="*/ 70390 h 355854"/>
              <a:gd name="connsiteX85" fmla="*/ 3031712 w 12192000"/>
              <a:gd name="connsiteY85" fmla="*/ 161258 h 355854"/>
              <a:gd name="connsiteX86" fmla="*/ 3275838 w 12192000"/>
              <a:gd name="connsiteY86" fmla="*/ 285560 h 355854"/>
              <a:gd name="connsiteX87" fmla="*/ 3108484 w 12192000"/>
              <a:gd name="connsiteY87" fmla="*/ 285560 h 355854"/>
              <a:gd name="connsiteX88" fmla="*/ 3192209 w 12192000"/>
              <a:gd name="connsiteY88" fmla="*/ 194691 h 355854"/>
              <a:gd name="connsiteX89" fmla="*/ 3275933 w 12192000"/>
              <a:gd name="connsiteY89" fmla="*/ 103823 h 355854"/>
              <a:gd name="connsiteX90" fmla="*/ 3359658 w 12192000"/>
              <a:gd name="connsiteY90" fmla="*/ 194691 h 355854"/>
              <a:gd name="connsiteX91" fmla="*/ 3443383 w 12192000"/>
              <a:gd name="connsiteY91" fmla="*/ 285560 h 355854"/>
              <a:gd name="connsiteX92" fmla="*/ 3275838 w 12192000"/>
              <a:gd name="connsiteY92" fmla="*/ 285560 h 355854"/>
              <a:gd name="connsiteX93" fmla="*/ 3686937 w 12192000"/>
              <a:gd name="connsiteY93" fmla="*/ 161258 h 355854"/>
              <a:gd name="connsiteX94" fmla="*/ 3603212 w 12192000"/>
              <a:gd name="connsiteY94" fmla="*/ 252127 h 355854"/>
              <a:gd name="connsiteX95" fmla="*/ 3519488 w 12192000"/>
              <a:gd name="connsiteY95" fmla="*/ 161258 h 355854"/>
              <a:gd name="connsiteX96" fmla="*/ 3435763 w 12192000"/>
              <a:gd name="connsiteY96" fmla="*/ 70390 h 355854"/>
              <a:gd name="connsiteX97" fmla="*/ 3603117 w 12192000"/>
              <a:gd name="connsiteY97" fmla="*/ 70390 h 355854"/>
              <a:gd name="connsiteX98" fmla="*/ 3770471 w 12192000"/>
              <a:gd name="connsiteY98" fmla="*/ 70390 h 355854"/>
              <a:gd name="connsiteX99" fmla="*/ 3686937 w 12192000"/>
              <a:gd name="connsiteY99" fmla="*/ 161258 h 355854"/>
              <a:gd name="connsiteX100" fmla="*/ 3931063 w 12192000"/>
              <a:gd name="connsiteY100" fmla="*/ 285560 h 355854"/>
              <a:gd name="connsiteX101" fmla="*/ 3763709 w 12192000"/>
              <a:gd name="connsiteY101" fmla="*/ 285560 h 355854"/>
              <a:gd name="connsiteX102" fmla="*/ 3847433 w 12192000"/>
              <a:gd name="connsiteY102" fmla="*/ 194691 h 355854"/>
              <a:gd name="connsiteX103" fmla="*/ 3931158 w 12192000"/>
              <a:gd name="connsiteY103" fmla="*/ 103823 h 355854"/>
              <a:gd name="connsiteX104" fmla="*/ 4014883 w 12192000"/>
              <a:gd name="connsiteY104" fmla="*/ 194691 h 355854"/>
              <a:gd name="connsiteX105" fmla="*/ 4098608 w 12192000"/>
              <a:gd name="connsiteY105" fmla="*/ 285560 h 355854"/>
              <a:gd name="connsiteX106" fmla="*/ 3931063 w 12192000"/>
              <a:gd name="connsiteY106" fmla="*/ 285560 h 355854"/>
              <a:gd name="connsiteX107" fmla="*/ 4337876 w 12192000"/>
              <a:gd name="connsiteY107" fmla="*/ 161258 h 355854"/>
              <a:gd name="connsiteX108" fmla="*/ 4254151 w 12192000"/>
              <a:gd name="connsiteY108" fmla="*/ 252127 h 355854"/>
              <a:gd name="connsiteX109" fmla="*/ 4170426 w 12192000"/>
              <a:gd name="connsiteY109" fmla="*/ 161258 h 355854"/>
              <a:gd name="connsiteX110" fmla="*/ 4086701 w 12192000"/>
              <a:gd name="connsiteY110" fmla="*/ 70390 h 355854"/>
              <a:gd name="connsiteX111" fmla="*/ 4254056 w 12192000"/>
              <a:gd name="connsiteY111" fmla="*/ 70390 h 355854"/>
              <a:gd name="connsiteX112" fmla="*/ 4421410 w 12192000"/>
              <a:gd name="connsiteY112" fmla="*/ 70390 h 355854"/>
              <a:gd name="connsiteX113" fmla="*/ 4337876 w 12192000"/>
              <a:gd name="connsiteY113" fmla="*/ 161258 h 355854"/>
              <a:gd name="connsiteX114" fmla="*/ 4581906 w 12192000"/>
              <a:gd name="connsiteY114" fmla="*/ 285560 h 355854"/>
              <a:gd name="connsiteX115" fmla="*/ 4414552 w 12192000"/>
              <a:gd name="connsiteY115" fmla="*/ 285560 h 355854"/>
              <a:gd name="connsiteX116" fmla="*/ 4498277 w 12192000"/>
              <a:gd name="connsiteY116" fmla="*/ 194691 h 355854"/>
              <a:gd name="connsiteX117" fmla="*/ 4582001 w 12192000"/>
              <a:gd name="connsiteY117" fmla="*/ 103823 h 355854"/>
              <a:gd name="connsiteX118" fmla="*/ 4665726 w 12192000"/>
              <a:gd name="connsiteY118" fmla="*/ 194691 h 355854"/>
              <a:gd name="connsiteX119" fmla="*/ 4749451 w 12192000"/>
              <a:gd name="connsiteY119" fmla="*/ 285560 h 355854"/>
              <a:gd name="connsiteX120" fmla="*/ 4581906 w 12192000"/>
              <a:gd name="connsiteY120" fmla="*/ 285560 h 355854"/>
              <a:gd name="connsiteX121" fmla="*/ 4993101 w 12192000"/>
              <a:gd name="connsiteY121" fmla="*/ 161258 h 355854"/>
              <a:gd name="connsiteX122" fmla="*/ 4909376 w 12192000"/>
              <a:gd name="connsiteY122" fmla="*/ 252127 h 355854"/>
              <a:gd name="connsiteX123" fmla="*/ 4825651 w 12192000"/>
              <a:gd name="connsiteY123" fmla="*/ 161258 h 355854"/>
              <a:gd name="connsiteX124" fmla="*/ 4741926 w 12192000"/>
              <a:gd name="connsiteY124" fmla="*/ 70390 h 355854"/>
              <a:gd name="connsiteX125" fmla="*/ 4909280 w 12192000"/>
              <a:gd name="connsiteY125" fmla="*/ 70390 h 355854"/>
              <a:gd name="connsiteX126" fmla="*/ 5076635 w 12192000"/>
              <a:gd name="connsiteY126" fmla="*/ 70390 h 355854"/>
              <a:gd name="connsiteX127" fmla="*/ 4993101 w 12192000"/>
              <a:gd name="connsiteY127" fmla="*/ 161258 h 355854"/>
              <a:gd name="connsiteX128" fmla="*/ 5237131 w 12192000"/>
              <a:gd name="connsiteY128" fmla="*/ 285560 h 355854"/>
              <a:gd name="connsiteX129" fmla="*/ 5069777 w 12192000"/>
              <a:gd name="connsiteY129" fmla="*/ 285560 h 355854"/>
              <a:gd name="connsiteX130" fmla="*/ 5153501 w 12192000"/>
              <a:gd name="connsiteY130" fmla="*/ 194691 h 355854"/>
              <a:gd name="connsiteX131" fmla="*/ 5237227 w 12192000"/>
              <a:gd name="connsiteY131" fmla="*/ 103823 h 355854"/>
              <a:gd name="connsiteX132" fmla="*/ 5320951 w 12192000"/>
              <a:gd name="connsiteY132" fmla="*/ 194691 h 355854"/>
              <a:gd name="connsiteX133" fmla="*/ 5404676 w 12192000"/>
              <a:gd name="connsiteY133" fmla="*/ 285560 h 355854"/>
              <a:gd name="connsiteX134" fmla="*/ 5237131 w 12192000"/>
              <a:gd name="connsiteY134" fmla="*/ 285560 h 355854"/>
              <a:gd name="connsiteX135" fmla="*/ 5633942 w 12192000"/>
              <a:gd name="connsiteY135" fmla="*/ 161258 h 355854"/>
              <a:gd name="connsiteX136" fmla="*/ 5550218 w 12192000"/>
              <a:gd name="connsiteY136" fmla="*/ 252127 h 355854"/>
              <a:gd name="connsiteX137" fmla="*/ 5466493 w 12192000"/>
              <a:gd name="connsiteY137" fmla="*/ 161258 h 355854"/>
              <a:gd name="connsiteX138" fmla="*/ 5382768 w 12192000"/>
              <a:gd name="connsiteY138" fmla="*/ 70390 h 355854"/>
              <a:gd name="connsiteX139" fmla="*/ 5550123 w 12192000"/>
              <a:gd name="connsiteY139" fmla="*/ 70390 h 355854"/>
              <a:gd name="connsiteX140" fmla="*/ 5717477 w 12192000"/>
              <a:gd name="connsiteY140" fmla="*/ 70390 h 355854"/>
              <a:gd name="connsiteX141" fmla="*/ 5633942 w 12192000"/>
              <a:gd name="connsiteY141" fmla="*/ 161258 h 355854"/>
              <a:gd name="connsiteX142" fmla="*/ 5878068 w 12192000"/>
              <a:gd name="connsiteY142" fmla="*/ 285560 h 355854"/>
              <a:gd name="connsiteX143" fmla="*/ 5710714 w 12192000"/>
              <a:gd name="connsiteY143" fmla="*/ 285560 h 355854"/>
              <a:gd name="connsiteX144" fmla="*/ 5794439 w 12192000"/>
              <a:gd name="connsiteY144" fmla="*/ 194691 h 355854"/>
              <a:gd name="connsiteX145" fmla="*/ 5878164 w 12192000"/>
              <a:gd name="connsiteY145" fmla="*/ 103823 h 355854"/>
              <a:gd name="connsiteX146" fmla="*/ 5961888 w 12192000"/>
              <a:gd name="connsiteY146" fmla="*/ 194691 h 355854"/>
              <a:gd name="connsiteX147" fmla="*/ 6045613 w 12192000"/>
              <a:gd name="connsiteY147" fmla="*/ 285560 h 355854"/>
              <a:gd name="connsiteX148" fmla="*/ 5878068 w 12192000"/>
              <a:gd name="connsiteY148" fmla="*/ 285560 h 355854"/>
              <a:gd name="connsiteX149" fmla="*/ 6289168 w 12192000"/>
              <a:gd name="connsiteY149" fmla="*/ 161258 h 355854"/>
              <a:gd name="connsiteX150" fmla="*/ 6205442 w 12192000"/>
              <a:gd name="connsiteY150" fmla="*/ 252127 h 355854"/>
              <a:gd name="connsiteX151" fmla="*/ 6121718 w 12192000"/>
              <a:gd name="connsiteY151" fmla="*/ 161258 h 355854"/>
              <a:gd name="connsiteX152" fmla="*/ 6037993 w 12192000"/>
              <a:gd name="connsiteY152" fmla="*/ 70390 h 355854"/>
              <a:gd name="connsiteX153" fmla="*/ 6205347 w 12192000"/>
              <a:gd name="connsiteY153" fmla="*/ 70390 h 355854"/>
              <a:gd name="connsiteX154" fmla="*/ 6372701 w 12192000"/>
              <a:gd name="connsiteY154" fmla="*/ 70390 h 355854"/>
              <a:gd name="connsiteX155" fmla="*/ 6289168 w 12192000"/>
              <a:gd name="connsiteY155" fmla="*/ 161258 h 355854"/>
              <a:gd name="connsiteX156" fmla="*/ 6533293 w 12192000"/>
              <a:gd name="connsiteY156" fmla="*/ 285560 h 355854"/>
              <a:gd name="connsiteX157" fmla="*/ 6365939 w 12192000"/>
              <a:gd name="connsiteY157" fmla="*/ 285560 h 355854"/>
              <a:gd name="connsiteX158" fmla="*/ 6449664 w 12192000"/>
              <a:gd name="connsiteY158" fmla="*/ 194691 h 355854"/>
              <a:gd name="connsiteX159" fmla="*/ 6533388 w 12192000"/>
              <a:gd name="connsiteY159" fmla="*/ 103823 h 355854"/>
              <a:gd name="connsiteX160" fmla="*/ 6617113 w 12192000"/>
              <a:gd name="connsiteY160" fmla="*/ 194691 h 355854"/>
              <a:gd name="connsiteX161" fmla="*/ 6700838 w 12192000"/>
              <a:gd name="connsiteY161" fmla="*/ 285560 h 355854"/>
              <a:gd name="connsiteX162" fmla="*/ 6533293 w 12192000"/>
              <a:gd name="connsiteY162" fmla="*/ 285560 h 355854"/>
              <a:gd name="connsiteX163" fmla="*/ 6943249 w 12192000"/>
              <a:gd name="connsiteY163" fmla="*/ 161258 h 355854"/>
              <a:gd name="connsiteX164" fmla="*/ 6859524 w 12192000"/>
              <a:gd name="connsiteY164" fmla="*/ 252127 h 355854"/>
              <a:gd name="connsiteX165" fmla="*/ 6775799 w 12192000"/>
              <a:gd name="connsiteY165" fmla="*/ 161258 h 355854"/>
              <a:gd name="connsiteX166" fmla="*/ 6692075 w 12192000"/>
              <a:gd name="connsiteY166" fmla="*/ 70390 h 355854"/>
              <a:gd name="connsiteX167" fmla="*/ 6859429 w 12192000"/>
              <a:gd name="connsiteY167" fmla="*/ 70390 h 355854"/>
              <a:gd name="connsiteX168" fmla="*/ 7026783 w 12192000"/>
              <a:gd name="connsiteY168" fmla="*/ 70390 h 355854"/>
              <a:gd name="connsiteX169" fmla="*/ 6943249 w 12192000"/>
              <a:gd name="connsiteY169" fmla="*/ 161258 h 355854"/>
              <a:gd name="connsiteX170" fmla="*/ 7187375 w 12192000"/>
              <a:gd name="connsiteY170" fmla="*/ 285560 h 355854"/>
              <a:gd name="connsiteX171" fmla="*/ 7020021 w 12192000"/>
              <a:gd name="connsiteY171" fmla="*/ 285560 h 355854"/>
              <a:gd name="connsiteX172" fmla="*/ 7103745 w 12192000"/>
              <a:gd name="connsiteY172" fmla="*/ 194691 h 355854"/>
              <a:gd name="connsiteX173" fmla="*/ 7187470 w 12192000"/>
              <a:gd name="connsiteY173" fmla="*/ 103823 h 355854"/>
              <a:gd name="connsiteX174" fmla="*/ 7271195 w 12192000"/>
              <a:gd name="connsiteY174" fmla="*/ 194691 h 355854"/>
              <a:gd name="connsiteX175" fmla="*/ 7354919 w 12192000"/>
              <a:gd name="connsiteY175" fmla="*/ 285560 h 355854"/>
              <a:gd name="connsiteX176" fmla="*/ 7187375 w 12192000"/>
              <a:gd name="connsiteY176" fmla="*/ 285560 h 355854"/>
              <a:gd name="connsiteX177" fmla="*/ 7598569 w 12192000"/>
              <a:gd name="connsiteY177" fmla="*/ 161258 h 355854"/>
              <a:gd name="connsiteX178" fmla="*/ 7514844 w 12192000"/>
              <a:gd name="connsiteY178" fmla="*/ 252127 h 355854"/>
              <a:gd name="connsiteX179" fmla="*/ 7431119 w 12192000"/>
              <a:gd name="connsiteY179" fmla="*/ 161258 h 355854"/>
              <a:gd name="connsiteX180" fmla="*/ 7347395 w 12192000"/>
              <a:gd name="connsiteY180" fmla="*/ 70390 h 355854"/>
              <a:gd name="connsiteX181" fmla="*/ 7514749 w 12192000"/>
              <a:gd name="connsiteY181" fmla="*/ 70390 h 355854"/>
              <a:gd name="connsiteX182" fmla="*/ 7682103 w 12192000"/>
              <a:gd name="connsiteY182" fmla="*/ 70390 h 355854"/>
              <a:gd name="connsiteX183" fmla="*/ 7598569 w 12192000"/>
              <a:gd name="connsiteY183" fmla="*/ 161258 h 355854"/>
              <a:gd name="connsiteX184" fmla="*/ 7842599 w 12192000"/>
              <a:gd name="connsiteY184" fmla="*/ 285560 h 355854"/>
              <a:gd name="connsiteX185" fmla="*/ 7675245 w 12192000"/>
              <a:gd name="connsiteY185" fmla="*/ 285560 h 355854"/>
              <a:gd name="connsiteX186" fmla="*/ 7758970 w 12192000"/>
              <a:gd name="connsiteY186" fmla="*/ 194691 h 355854"/>
              <a:gd name="connsiteX187" fmla="*/ 7842695 w 12192000"/>
              <a:gd name="connsiteY187" fmla="*/ 103823 h 355854"/>
              <a:gd name="connsiteX188" fmla="*/ 7926419 w 12192000"/>
              <a:gd name="connsiteY188" fmla="*/ 194691 h 355854"/>
              <a:gd name="connsiteX189" fmla="*/ 8010144 w 12192000"/>
              <a:gd name="connsiteY189" fmla="*/ 285560 h 355854"/>
              <a:gd name="connsiteX190" fmla="*/ 7842599 w 12192000"/>
              <a:gd name="connsiteY190" fmla="*/ 285560 h 355854"/>
              <a:gd name="connsiteX191" fmla="*/ 8251127 w 12192000"/>
              <a:gd name="connsiteY191" fmla="*/ 161258 h 355854"/>
              <a:gd name="connsiteX192" fmla="*/ 8167402 w 12192000"/>
              <a:gd name="connsiteY192" fmla="*/ 252127 h 355854"/>
              <a:gd name="connsiteX193" fmla="*/ 8083677 w 12192000"/>
              <a:gd name="connsiteY193" fmla="*/ 161258 h 355854"/>
              <a:gd name="connsiteX194" fmla="*/ 7999953 w 12192000"/>
              <a:gd name="connsiteY194" fmla="*/ 70390 h 355854"/>
              <a:gd name="connsiteX195" fmla="*/ 8167307 w 12192000"/>
              <a:gd name="connsiteY195" fmla="*/ 70390 h 355854"/>
              <a:gd name="connsiteX196" fmla="*/ 8334661 w 12192000"/>
              <a:gd name="connsiteY196" fmla="*/ 70390 h 355854"/>
              <a:gd name="connsiteX197" fmla="*/ 8251127 w 12192000"/>
              <a:gd name="connsiteY197" fmla="*/ 161258 h 355854"/>
              <a:gd name="connsiteX198" fmla="*/ 8495252 w 12192000"/>
              <a:gd name="connsiteY198" fmla="*/ 285560 h 355854"/>
              <a:gd name="connsiteX199" fmla="*/ 8327898 w 12192000"/>
              <a:gd name="connsiteY199" fmla="*/ 285560 h 355854"/>
              <a:gd name="connsiteX200" fmla="*/ 8411623 w 12192000"/>
              <a:gd name="connsiteY200" fmla="*/ 194691 h 355854"/>
              <a:gd name="connsiteX201" fmla="*/ 8495348 w 12192000"/>
              <a:gd name="connsiteY201" fmla="*/ 103823 h 355854"/>
              <a:gd name="connsiteX202" fmla="*/ 8579072 w 12192000"/>
              <a:gd name="connsiteY202" fmla="*/ 194691 h 355854"/>
              <a:gd name="connsiteX203" fmla="*/ 8662797 w 12192000"/>
              <a:gd name="connsiteY203" fmla="*/ 285560 h 355854"/>
              <a:gd name="connsiteX204" fmla="*/ 8495252 w 12192000"/>
              <a:gd name="connsiteY204" fmla="*/ 285560 h 355854"/>
              <a:gd name="connsiteX205" fmla="*/ 8906351 w 12192000"/>
              <a:gd name="connsiteY205" fmla="*/ 161258 h 355854"/>
              <a:gd name="connsiteX206" fmla="*/ 8822627 w 12192000"/>
              <a:gd name="connsiteY206" fmla="*/ 252127 h 355854"/>
              <a:gd name="connsiteX207" fmla="*/ 8738901 w 12192000"/>
              <a:gd name="connsiteY207" fmla="*/ 161258 h 355854"/>
              <a:gd name="connsiteX208" fmla="*/ 8655177 w 12192000"/>
              <a:gd name="connsiteY208" fmla="*/ 70390 h 355854"/>
              <a:gd name="connsiteX209" fmla="*/ 8822531 w 12192000"/>
              <a:gd name="connsiteY209" fmla="*/ 70390 h 355854"/>
              <a:gd name="connsiteX210" fmla="*/ 8989886 w 12192000"/>
              <a:gd name="connsiteY210" fmla="*/ 70390 h 355854"/>
              <a:gd name="connsiteX211" fmla="*/ 8906351 w 12192000"/>
              <a:gd name="connsiteY211" fmla="*/ 161258 h 355854"/>
              <a:gd name="connsiteX212" fmla="*/ 9150477 w 12192000"/>
              <a:gd name="connsiteY212" fmla="*/ 285560 h 355854"/>
              <a:gd name="connsiteX213" fmla="*/ 8983123 w 12192000"/>
              <a:gd name="connsiteY213" fmla="*/ 285560 h 355854"/>
              <a:gd name="connsiteX214" fmla="*/ 9066848 w 12192000"/>
              <a:gd name="connsiteY214" fmla="*/ 194691 h 355854"/>
              <a:gd name="connsiteX215" fmla="*/ 9150572 w 12192000"/>
              <a:gd name="connsiteY215" fmla="*/ 103823 h 355854"/>
              <a:gd name="connsiteX216" fmla="*/ 9234297 w 12192000"/>
              <a:gd name="connsiteY216" fmla="*/ 194691 h 355854"/>
              <a:gd name="connsiteX217" fmla="*/ 9318022 w 12192000"/>
              <a:gd name="connsiteY217" fmla="*/ 285560 h 355854"/>
              <a:gd name="connsiteX218" fmla="*/ 9150477 w 12192000"/>
              <a:gd name="connsiteY218" fmla="*/ 285560 h 355854"/>
              <a:gd name="connsiteX219" fmla="*/ 9547289 w 12192000"/>
              <a:gd name="connsiteY219" fmla="*/ 161258 h 355854"/>
              <a:gd name="connsiteX220" fmla="*/ 9463564 w 12192000"/>
              <a:gd name="connsiteY220" fmla="*/ 252127 h 355854"/>
              <a:gd name="connsiteX221" fmla="*/ 9379839 w 12192000"/>
              <a:gd name="connsiteY221" fmla="*/ 161258 h 355854"/>
              <a:gd name="connsiteX222" fmla="*/ 9296114 w 12192000"/>
              <a:gd name="connsiteY222" fmla="*/ 70390 h 355854"/>
              <a:gd name="connsiteX223" fmla="*/ 9463468 w 12192000"/>
              <a:gd name="connsiteY223" fmla="*/ 70390 h 355854"/>
              <a:gd name="connsiteX224" fmla="*/ 9630823 w 12192000"/>
              <a:gd name="connsiteY224" fmla="*/ 70390 h 355854"/>
              <a:gd name="connsiteX225" fmla="*/ 9547289 w 12192000"/>
              <a:gd name="connsiteY225" fmla="*/ 161258 h 355854"/>
              <a:gd name="connsiteX226" fmla="*/ 9791319 w 12192000"/>
              <a:gd name="connsiteY226" fmla="*/ 285560 h 355854"/>
              <a:gd name="connsiteX227" fmla="*/ 9623965 w 12192000"/>
              <a:gd name="connsiteY227" fmla="*/ 285560 h 355854"/>
              <a:gd name="connsiteX228" fmla="*/ 9707689 w 12192000"/>
              <a:gd name="connsiteY228" fmla="*/ 194691 h 355854"/>
              <a:gd name="connsiteX229" fmla="*/ 9791414 w 12192000"/>
              <a:gd name="connsiteY229" fmla="*/ 103823 h 355854"/>
              <a:gd name="connsiteX230" fmla="*/ 9875139 w 12192000"/>
              <a:gd name="connsiteY230" fmla="*/ 194691 h 355854"/>
              <a:gd name="connsiteX231" fmla="*/ 9958864 w 12192000"/>
              <a:gd name="connsiteY231" fmla="*/ 285560 h 355854"/>
              <a:gd name="connsiteX232" fmla="*/ 9791319 w 12192000"/>
              <a:gd name="connsiteY232" fmla="*/ 285560 h 355854"/>
              <a:gd name="connsiteX233" fmla="*/ 10202513 w 12192000"/>
              <a:gd name="connsiteY233" fmla="*/ 161258 h 355854"/>
              <a:gd name="connsiteX234" fmla="*/ 10118788 w 12192000"/>
              <a:gd name="connsiteY234" fmla="*/ 252127 h 355854"/>
              <a:gd name="connsiteX235" fmla="*/ 10035064 w 12192000"/>
              <a:gd name="connsiteY235" fmla="*/ 161258 h 355854"/>
              <a:gd name="connsiteX236" fmla="*/ 9951339 w 12192000"/>
              <a:gd name="connsiteY236" fmla="*/ 70390 h 355854"/>
              <a:gd name="connsiteX237" fmla="*/ 10118693 w 12192000"/>
              <a:gd name="connsiteY237" fmla="*/ 70390 h 355854"/>
              <a:gd name="connsiteX238" fmla="*/ 10286048 w 12192000"/>
              <a:gd name="connsiteY238" fmla="*/ 70390 h 355854"/>
              <a:gd name="connsiteX239" fmla="*/ 10202513 w 12192000"/>
              <a:gd name="connsiteY239" fmla="*/ 161258 h 355854"/>
              <a:gd name="connsiteX240" fmla="*/ 10446639 w 12192000"/>
              <a:gd name="connsiteY240" fmla="*/ 285560 h 355854"/>
              <a:gd name="connsiteX241" fmla="*/ 10279284 w 12192000"/>
              <a:gd name="connsiteY241" fmla="*/ 285560 h 355854"/>
              <a:gd name="connsiteX242" fmla="*/ 10363009 w 12192000"/>
              <a:gd name="connsiteY242" fmla="*/ 194691 h 355854"/>
              <a:gd name="connsiteX243" fmla="*/ 10446734 w 12192000"/>
              <a:gd name="connsiteY243" fmla="*/ 103823 h 355854"/>
              <a:gd name="connsiteX244" fmla="*/ 10530460 w 12192000"/>
              <a:gd name="connsiteY244" fmla="*/ 194691 h 355854"/>
              <a:gd name="connsiteX245" fmla="*/ 10614184 w 12192000"/>
              <a:gd name="connsiteY245" fmla="*/ 285560 h 355854"/>
              <a:gd name="connsiteX246" fmla="*/ 10446639 w 12192000"/>
              <a:gd name="connsiteY246" fmla="*/ 285560 h 355854"/>
              <a:gd name="connsiteX247" fmla="*/ 10856595 w 12192000"/>
              <a:gd name="connsiteY247" fmla="*/ 161258 h 355854"/>
              <a:gd name="connsiteX248" fmla="*/ 10772870 w 12192000"/>
              <a:gd name="connsiteY248" fmla="*/ 252127 h 355854"/>
              <a:gd name="connsiteX249" fmla="*/ 10689145 w 12192000"/>
              <a:gd name="connsiteY249" fmla="*/ 161258 h 355854"/>
              <a:gd name="connsiteX250" fmla="*/ 10605421 w 12192000"/>
              <a:gd name="connsiteY250" fmla="*/ 70390 h 355854"/>
              <a:gd name="connsiteX251" fmla="*/ 10772775 w 12192000"/>
              <a:gd name="connsiteY251" fmla="*/ 70390 h 355854"/>
              <a:gd name="connsiteX252" fmla="*/ 10940129 w 12192000"/>
              <a:gd name="connsiteY252" fmla="*/ 70390 h 355854"/>
              <a:gd name="connsiteX253" fmla="*/ 10856595 w 12192000"/>
              <a:gd name="connsiteY253" fmla="*/ 161258 h 355854"/>
              <a:gd name="connsiteX254" fmla="*/ 11100721 w 12192000"/>
              <a:gd name="connsiteY254" fmla="*/ 285560 h 355854"/>
              <a:gd name="connsiteX255" fmla="*/ 10933366 w 12192000"/>
              <a:gd name="connsiteY255" fmla="*/ 285560 h 355854"/>
              <a:gd name="connsiteX256" fmla="*/ 11017091 w 12192000"/>
              <a:gd name="connsiteY256" fmla="*/ 194691 h 355854"/>
              <a:gd name="connsiteX257" fmla="*/ 11100815 w 12192000"/>
              <a:gd name="connsiteY257" fmla="*/ 103823 h 355854"/>
              <a:gd name="connsiteX258" fmla="*/ 11184541 w 12192000"/>
              <a:gd name="connsiteY258" fmla="*/ 194691 h 355854"/>
              <a:gd name="connsiteX259" fmla="*/ 11268266 w 12192000"/>
              <a:gd name="connsiteY259" fmla="*/ 285560 h 355854"/>
              <a:gd name="connsiteX260" fmla="*/ 11100721 w 12192000"/>
              <a:gd name="connsiteY260" fmla="*/ 285560 h 355854"/>
              <a:gd name="connsiteX261" fmla="*/ 11511819 w 12192000"/>
              <a:gd name="connsiteY261" fmla="*/ 161258 h 355854"/>
              <a:gd name="connsiteX262" fmla="*/ 11428095 w 12192000"/>
              <a:gd name="connsiteY262" fmla="*/ 252127 h 355854"/>
              <a:gd name="connsiteX263" fmla="*/ 11344370 w 12192000"/>
              <a:gd name="connsiteY263" fmla="*/ 161258 h 355854"/>
              <a:gd name="connsiteX264" fmla="*/ 11260645 w 12192000"/>
              <a:gd name="connsiteY264" fmla="*/ 70390 h 355854"/>
              <a:gd name="connsiteX265" fmla="*/ 11428000 w 12192000"/>
              <a:gd name="connsiteY265" fmla="*/ 70390 h 355854"/>
              <a:gd name="connsiteX266" fmla="*/ 11595354 w 12192000"/>
              <a:gd name="connsiteY266" fmla="*/ 70390 h 355854"/>
              <a:gd name="connsiteX267" fmla="*/ 11511819 w 12192000"/>
              <a:gd name="connsiteY267" fmla="*/ 161258 h 355854"/>
              <a:gd name="connsiteX268" fmla="*/ 11755945 w 12192000"/>
              <a:gd name="connsiteY268" fmla="*/ 285560 h 355854"/>
              <a:gd name="connsiteX269" fmla="*/ 11588591 w 12192000"/>
              <a:gd name="connsiteY269" fmla="*/ 285560 h 355854"/>
              <a:gd name="connsiteX270" fmla="*/ 11672315 w 12192000"/>
              <a:gd name="connsiteY270" fmla="*/ 194691 h 355854"/>
              <a:gd name="connsiteX271" fmla="*/ 11756041 w 12192000"/>
              <a:gd name="connsiteY271" fmla="*/ 103823 h 355854"/>
              <a:gd name="connsiteX272" fmla="*/ 11839766 w 12192000"/>
              <a:gd name="connsiteY272" fmla="*/ 194691 h 355854"/>
              <a:gd name="connsiteX273" fmla="*/ 11923491 w 12192000"/>
              <a:gd name="connsiteY273" fmla="*/ 285560 h 355854"/>
              <a:gd name="connsiteX274" fmla="*/ 11755945 w 12192000"/>
              <a:gd name="connsiteY274" fmla="*/ 28556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2192000" h="355854">
                <a:moveTo>
                  <a:pt x="12192000" y="95"/>
                </a:moveTo>
                <a:lnTo>
                  <a:pt x="342519" y="95"/>
                </a:lnTo>
                <a:lnTo>
                  <a:pt x="175165" y="95"/>
                </a:lnTo>
                <a:lnTo>
                  <a:pt x="18098" y="95"/>
                </a:lnTo>
                <a:lnTo>
                  <a:pt x="18002" y="0"/>
                </a:lnTo>
                <a:lnTo>
                  <a:pt x="18002" y="95"/>
                </a:lnTo>
                <a:lnTo>
                  <a:pt x="0" y="95"/>
                </a:lnTo>
                <a:lnTo>
                  <a:pt x="0" y="355854"/>
                </a:lnTo>
                <a:lnTo>
                  <a:pt x="12192000" y="355854"/>
                </a:lnTo>
                <a:lnTo>
                  <a:pt x="12192000" y="95"/>
                </a:lnTo>
                <a:close/>
                <a:moveTo>
                  <a:pt x="12081224" y="70390"/>
                </a:moveTo>
                <a:lnTo>
                  <a:pt x="12192000" y="70390"/>
                </a:lnTo>
                <a:lnTo>
                  <a:pt x="12192000" y="131826"/>
                </a:lnTo>
                <a:lnTo>
                  <a:pt x="12081224" y="252127"/>
                </a:lnTo>
                <a:lnTo>
                  <a:pt x="11997499" y="161258"/>
                </a:lnTo>
                <a:lnTo>
                  <a:pt x="11913775" y="70390"/>
                </a:lnTo>
                <a:lnTo>
                  <a:pt x="12081224" y="70390"/>
                </a:lnTo>
                <a:close/>
                <a:moveTo>
                  <a:pt x="0" y="285560"/>
                </a:moveTo>
                <a:lnTo>
                  <a:pt x="0" y="123444"/>
                </a:lnTo>
                <a:lnTo>
                  <a:pt x="18002" y="103823"/>
                </a:lnTo>
                <a:lnTo>
                  <a:pt x="101727" y="194691"/>
                </a:lnTo>
                <a:lnTo>
                  <a:pt x="185452" y="285560"/>
                </a:lnTo>
                <a:lnTo>
                  <a:pt x="0" y="285560"/>
                </a:lnTo>
                <a:close/>
                <a:moveTo>
                  <a:pt x="426244" y="161258"/>
                </a:moveTo>
                <a:lnTo>
                  <a:pt x="342519" y="252127"/>
                </a:lnTo>
                <a:lnTo>
                  <a:pt x="258794" y="161258"/>
                </a:lnTo>
                <a:lnTo>
                  <a:pt x="175069" y="70390"/>
                </a:lnTo>
                <a:lnTo>
                  <a:pt x="342424" y="70390"/>
                </a:lnTo>
                <a:lnTo>
                  <a:pt x="509778" y="70390"/>
                </a:lnTo>
                <a:lnTo>
                  <a:pt x="426244" y="161258"/>
                </a:lnTo>
                <a:close/>
                <a:moveTo>
                  <a:pt x="670370" y="285560"/>
                </a:moveTo>
                <a:lnTo>
                  <a:pt x="502920" y="285560"/>
                </a:lnTo>
                <a:lnTo>
                  <a:pt x="586645" y="194691"/>
                </a:lnTo>
                <a:lnTo>
                  <a:pt x="670370" y="103823"/>
                </a:lnTo>
                <a:lnTo>
                  <a:pt x="754094" y="194691"/>
                </a:lnTo>
                <a:lnTo>
                  <a:pt x="837819" y="285560"/>
                </a:lnTo>
                <a:lnTo>
                  <a:pt x="670370" y="285560"/>
                </a:lnTo>
                <a:close/>
                <a:moveTo>
                  <a:pt x="1081469" y="161258"/>
                </a:moveTo>
                <a:lnTo>
                  <a:pt x="997744" y="252127"/>
                </a:lnTo>
                <a:lnTo>
                  <a:pt x="914019" y="161258"/>
                </a:lnTo>
                <a:lnTo>
                  <a:pt x="830294" y="70390"/>
                </a:lnTo>
                <a:lnTo>
                  <a:pt x="997649" y="70390"/>
                </a:lnTo>
                <a:lnTo>
                  <a:pt x="1165003" y="70390"/>
                </a:lnTo>
                <a:lnTo>
                  <a:pt x="1081469" y="161258"/>
                </a:lnTo>
                <a:close/>
                <a:moveTo>
                  <a:pt x="1325594" y="285560"/>
                </a:moveTo>
                <a:lnTo>
                  <a:pt x="1158240" y="285560"/>
                </a:lnTo>
                <a:lnTo>
                  <a:pt x="1241965" y="194691"/>
                </a:lnTo>
                <a:lnTo>
                  <a:pt x="1325689" y="103823"/>
                </a:lnTo>
                <a:lnTo>
                  <a:pt x="1409414" y="194691"/>
                </a:lnTo>
                <a:lnTo>
                  <a:pt x="1493139" y="285560"/>
                </a:lnTo>
                <a:lnTo>
                  <a:pt x="1325594" y="285560"/>
                </a:lnTo>
                <a:close/>
                <a:moveTo>
                  <a:pt x="1722406" y="161258"/>
                </a:moveTo>
                <a:lnTo>
                  <a:pt x="1638681" y="252127"/>
                </a:lnTo>
                <a:lnTo>
                  <a:pt x="1554956" y="161258"/>
                </a:lnTo>
                <a:lnTo>
                  <a:pt x="1471232" y="70390"/>
                </a:lnTo>
                <a:lnTo>
                  <a:pt x="1638586" y="70390"/>
                </a:lnTo>
                <a:lnTo>
                  <a:pt x="1805940" y="70390"/>
                </a:lnTo>
                <a:lnTo>
                  <a:pt x="1722406" y="161258"/>
                </a:lnTo>
                <a:close/>
                <a:moveTo>
                  <a:pt x="1966532" y="285560"/>
                </a:moveTo>
                <a:lnTo>
                  <a:pt x="1799177" y="285560"/>
                </a:lnTo>
                <a:lnTo>
                  <a:pt x="1882902" y="194691"/>
                </a:lnTo>
                <a:lnTo>
                  <a:pt x="1966627" y="103823"/>
                </a:lnTo>
                <a:lnTo>
                  <a:pt x="2050352" y="194691"/>
                </a:lnTo>
                <a:lnTo>
                  <a:pt x="2134076" y="285560"/>
                </a:lnTo>
                <a:lnTo>
                  <a:pt x="1966532" y="285560"/>
                </a:lnTo>
                <a:close/>
                <a:moveTo>
                  <a:pt x="2377631" y="161258"/>
                </a:moveTo>
                <a:lnTo>
                  <a:pt x="2293906" y="252127"/>
                </a:lnTo>
                <a:lnTo>
                  <a:pt x="2210181" y="161258"/>
                </a:lnTo>
                <a:lnTo>
                  <a:pt x="2126456" y="70390"/>
                </a:lnTo>
                <a:lnTo>
                  <a:pt x="2293811" y="70390"/>
                </a:lnTo>
                <a:lnTo>
                  <a:pt x="2461165" y="70390"/>
                </a:lnTo>
                <a:lnTo>
                  <a:pt x="2377631" y="161258"/>
                </a:lnTo>
                <a:close/>
                <a:moveTo>
                  <a:pt x="2621756" y="285560"/>
                </a:moveTo>
                <a:lnTo>
                  <a:pt x="2454402" y="285560"/>
                </a:lnTo>
                <a:lnTo>
                  <a:pt x="2538127" y="194691"/>
                </a:lnTo>
                <a:lnTo>
                  <a:pt x="2621852" y="103823"/>
                </a:lnTo>
                <a:lnTo>
                  <a:pt x="2705576" y="194691"/>
                </a:lnTo>
                <a:lnTo>
                  <a:pt x="2789301" y="285560"/>
                </a:lnTo>
                <a:lnTo>
                  <a:pt x="2621756" y="285560"/>
                </a:lnTo>
                <a:close/>
                <a:moveTo>
                  <a:pt x="3031712" y="161258"/>
                </a:moveTo>
                <a:lnTo>
                  <a:pt x="2947988" y="252127"/>
                </a:lnTo>
                <a:lnTo>
                  <a:pt x="2864263" y="161258"/>
                </a:lnTo>
                <a:lnTo>
                  <a:pt x="2780538" y="70390"/>
                </a:lnTo>
                <a:lnTo>
                  <a:pt x="2947892" y="70390"/>
                </a:lnTo>
                <a:lnTo>
                  <a:pt x="3115247" y="70390"/>
                </a:lnTo>
                <a:lnTo>
                  <a:pt x="3031712" y="161258"/>
                </a:lnTo>
                <a:close/>
                <a:moveTo>
                  <a:pt x="3275838" y="285560"/>
                </a:moveTo>
                <a:lnTo>
                  <a:pt x="3108484" y="285560"/>
                </a:lnTo>
                <a:lnTo>
                  <a:pt x="3192209" y="194691"/>
                </a:lnTo>
                <a:lnTo>
                  <a:pt x="3275933" y="103823"/>
                </a:lnTo>
                <a:lnTo>
                  <a:pt x="3359658" y="194691"/>
                </a:lnTo>
                <a:lnTo>
                  <a:pt x="3443383" y="285560"/>
                </a:lnTo>
                <a:lnTo>
                  <a:pt x="3275838" y="285560"/>
                </a:lnTo>
                <a:close/>
                <a:moveTo>
                  <a:pt x="3686937" y="161258"/>
                </a:moveTo>
                <a:lnTo>
                  <a:pt x="3603212" y="252127"/>
                </a:lnTo>
                <a:lnTo>
                  <a:pt x="3519488" y="161258"/>
                </a:lnTo>
                <a:lnTo>
                  <a:pt x="3435763" y="70390"/>
                </a:lnTo>
                <a:lnTo>
                  <a:pt x="3603117" y="70390"/>
                </a:lnTo>
                <a:lnTo>
                  <a:pt x="3770471" y="70390"/>
                </a:lnTo>
                <a:lnTo>
                  <a:pt x="3686937" y="161258"/>
                </a:lnTo>
                <a:close/>
                <a:moveTo>
                  <a:pt x="3931063" y="285560"/>
                </a:moveTo>
                <a:lnTo>
                  <a:pt x="3763709" y="285560"/>
                </a:lnTo>
                <a:lnTo>
                  <a:pt x="3847433" y="194691"/>
                </a:lnTo>
                <a:lnTo>
                  <a:pt x="3931158" y="103823"/>
                </a:lnTo>
                <a:lnTo>
                  <a:pt x="4014883" y="194691"/>
                </a:lnTo>
                <a:lnTo>
                  <a:pt x="4098608" y="285560"/>
                </a:lnTo>
                <a:lnTo>
                  <a:pt x="3931063" y="285560"/>
                </a:lnTo>
                <a:close/>
                <a:moveTo>
                  <a:pt x="4337876" y="161258"/>
                </a:moveTo>
                <a:lnTo>
                  <a:pt x="4254151" y="252127"/>
                </a:lnTo>
                <a:lnTo>
                  <a:pt x="4170426" y="161258"/>
                </a:lnTo>
                <a:lnTo>
                  <a:pt x="4086701" y="70390"/>
                </a:lnTo>
                <a:lnTo>
                  <a:pt x="4254056" y="70390"/>
                </a:lnTo>
                <a:lnTo>
                  <a:pt x="4421410" y="70390"/>
                </a:lnTo>
                <a:lnTo>
                  <a:pt x="4337876" y="161258"/>
                </a:lnTo>
                <a:close/>
                <a:moveTo>
                  <a:pt x="4581906" y="285560"/>
                </a:moveTo>
                <a:lnTo>
                  <a:pt x="4414552" y="285560"/>
                </a:lnTo>
                <a:lnTo>
                  <a:pt x="4498277" y="194691"/>
                </a:lnTo>
                <a:lnTo>
                  <a:pt x="4582001" y="103823"/>
                </a:lnTo>
                <a:lnTo>
                  <a:pt x="4665726" y="194691"/>
                </a:lnTo>
                <a:lnTo>
                  <a:pt x="4749451" y="285560"/>
                </a:lnTo>
                <a:lnTo>
                  <a:pt x="4581906" y="285560"/>
                </a:lnTo>
                <a:close/>
                <a:moveTo>
                  <a:pt x="4993101" y="161258"/>
                </a:moveTo>
                <a:lnTo>
                  <a:pt x="4909376" y="252127"/>
                </a:lnTo>
                <a:lnTo>
                  <a:pt x="4825651" y="161258"/>
                </a:lnTo>
                <a:lnTo>
                  <a:pt x="4741926" y="70390"/>
                </a:lnTo>
                <a:lnTo>
                  <a:pt x="4909280" y="70390"/>
                </a:lnTo>
                <a:lnTo>
                  <a:pt x="5076635" y="70390"/>
                </a:lnTo>
                <a:lnTo>
                  <a:pt x="4993101" y="161258"/>
                </a:lnTo>
                <a:close/>
                <a:moveTo>
                  <a:pt x="5237131" y="285560"/>
                </a:moveTo>
                <a:lnTo>
                  <a:pt x="5069777" y="285560"/>
                </a:lnTo>
                <a:lnTo>
                  <a:pt x="5153501" y="194691"/>
                </a:lnTo>
                <a:lnTo>
                  <a:pt x="5237227" y="103823"/>
                </a:lnTo>
                <a:lnTo>
                  <a:pt x="5320951" y="194691"/>
                </a:lnTo>
                <a:lnTo>
                  <a:pt x="5404676" y="285560"/>
                </a:lnTo>
                <a:lnTo>
                  <a:pt x="5237131" y="285560"/>
                </a:lnTo>
                <a:close/>
                <a:moveTo>
                  <a:pt x="5633942" y="161258"/>
                </a:moveTo>
                <a:lnTo>
                  <a:pt x="5550218" y="252127"/>
                </a:lnTo>
                <a:lnTo>
                  <a:pt x="5466493" y="161258"/>
                </a:lnTo>
                <a:lnTo>
                  <a:pt x="5382768" y="70390"/>
                </a:lnTo>
                <a:lnTo>
                  <a:pt x="5550123" y="70390"/>
                </a:lnTo>
                <a:lnTo>
                  <a:pt x="5717477" y="70390"/>
                </a:lnTo>
                <a:lnTo>
                  <a:pt x="5633942" y="161258"/>
                </a:lnTo>
                <a:close/>
                <a:moveTo>
                  <a:pt x="5878068" y="285560"/>
                </a:moveTo>
                <a:lnTo>
                  <a:pt x="5710714" y="285560"/>
                </a:lnTo>
                <a:lnTo>
                  <a:pt x="5794439" y="194691"/>
                </a:lnTo>
                <a:lnTo>
                  <a:pt x="5878164" y="103823"/>
                </a:lnTo>
                <a:lnTo>
                  <a:pt x="5961888" y="194691"/>
                </a:lnTo>
                <a:lnTo>
                  <a:pt x="6045613" y="285560"/>
                </a:lnTo>
                <a:lnTo>
                  <a:pt x="5878068" y="285560"/>
                </a:lnTo>
                <a:close/>
                <a:moveTo>
                  <a:pt x="6289168" y="161258"/>
                </a:moveTo>
                <a:lnTo>
                  <a:pt x="6205442" y="252127"/>
                </a:lnTo>
                <a:lnTo>
                  <a:pt x="6121718" y="161258"/>
                </a:lnTo>
                <a:lnTo>
                  <a:pt x="6037993" y="70390"/>
                </a:lnTo>
                <a:lnTo>
                  <a:pt x="6205347" y="70390"/>
                </a:lnTo>
                <a:lnTo>
                  <a:pt x="6372701" y="70390"/>
                </a:lnTo>
                <a:lnTo>
                  <a:pt x="6289168" y="161258"/>
                </a:lnTo>
                <a:close/>
                <a:moveTo>
                  <a:pt x="6533293" y="285560"/>
                </a:moveTo>
                <a:lnTo>
                  <a:pt x="6365939" y="285560"/>
                </a:lnTo>
                <a:lnTo>
                  <a:pt x="6449664" y="194691"/>
                </a:lnTo>
                <a:lnTo>
                  <a:pt x="6533388" y="103823"/>
                </a:lnTo>
                <a:lnTo>
                  <a:pt x="6617113" y="194691"/>
                </a:lnTo>
                <a:lnTo>
                  <a:pt x="6700838" y="285560"/>
                </a:lnTo>
                <a:lnTo>
                  <a:pt x="6533293" y="285560"/>
                </a:lnTo>
                <a:close/>
                <a:moveTo>
                  <a:pt x="6943249" y="161258"/>
                </a:moveTo>
                <a:lnTo>
                  <a:pt x="6859524" y="252127"/>
                </a:lnTo>
                <a:lnTo>
                  <a:pt x="6775799" y="161258"/>
                </a:lnTo>
                <a:lnTo>
                  <a:pt x="6692075" y="70390"/>
                </a:lnTo>
                <a:lnTo>
                  <a:pt x="6859429" y="70390"/>
                </a:lnTo>
                <a:lnTo>
                  <a:pt x="7026783" y="70390"/>
                </a:lnTo>
                <a:lnTo>
                  <a:pt x="6943249" y="161258"/>
                </a:lnTo>
                <a:close/>
                <a:moveTo>
                  <a:pt x="7187375" y="285560"/>
                </a:moveTo>
                <a:lnTo>
                  <a:pt x="7020021" y="285560"/>
                </a:lnTo>
                <a:lnTo>
                  <a:pt x="7103745" y="194691"/>
                </a:lnTo>
                <a:lnTo>
                  <a:pt x="7187470" y="103823"/>
                </a:lnTo>
                <a:lnTo>
                  <a:pt x="7271195" y="194691"/>
                </a:lnTo>
                <a:lnTo>
                  <a:pt x="7354919" y="285560"/>
                </a:lnTo>
                <a:lnTo>
                  <a:pt x="7187375" y="285560"/>
                </a:lnTo>
                <a:close/>
                <a:moveTo>
                  <a:pt x="7598569" y="161258"/>
                </a:moveTo>
                <a:lnTo>
                  <a:pt x="7514844" y="252127"/>
                </a:lnTo>
                <a:lnTo>
                  <a:pt x="7431119" y="161258"/>
                </a:lnTo>
                <a:lnTo>
                  <a:pt x="7347395" y="70390"/>
                </a:lnTo>
                <a:lnTo>
                  <a:pt x="7514749" y="70390"/>
                </a:lnTo>
                <a:lnTo>
                  <a:pt x="7682103" y="70390"/>
                </a:lnTo>
                <a:lnTo>
                  <a:pt x="7598569" y="161258"/>
                </a:lnTo>
                <a:close/>
                <a:moveTo>
                  <a:pt x="7842599" y="285560"/>
                </a:moveTo>
                <a:lnTo>
                  <a:pt x="7675245" y="285560"/>
                </a:lnTo>
                <a:lnTo>
                  <a:pt x="7758970" y="194691"/>
                </a:lnTo>
                <a:lnTo>
                  <a:pt x="7842695" y="103823"/>
                </a:lnTo>
                <a:lnTo>
                  <a:pt x="7926419" y="194691"/>
                </a:lnTo>
                <a:lnTo>
                  <a:pt x="8010144" y="285560"/>
                </a:lnTo>
                <a:lnTo>
                  <a:pt x="7842599" y="285560"/>
                </a:lnTo>
                <a:close/>
                <a:moveTo>
                  <a:pt x="8251127" y="161258"/>
                </a:moveTo>
                <a:lnTo>
                  <a:pt x="8167402" y="252127"/>
                </a:lnTo>
                <a:lnTo>
                  <a:pt x="8083677" y="161258"/>
                </a:lnTo>
                <a:lnTo>
                  <a:pt x="7999953" y="70390"/>
                </a:lnTo>
                <a:lnTo>
                  <a:pt x="8167307" y="70390"/>
                </a:lnTo>
                <a:lnTo>
                  <a:pt x="8334661" y="70390"/>
                </a:lnTo>
                <a:lnTo>
                  <a:pt x="8251127" y="161258"/>
                </a:lnTo>
                <a:close/>
                <a:moveTo>
                  <a:pt x="8495252" y="285560"/>
                </a:moveTo>
                <a:lnTo>
                  <a:pt x="8327898" y="285560"/>
                </a:lnTo>
                <a:lnTo>
                  <a:pt x="8411623" y="194691"/>
                </a:lnTo>
                <a:lnTo>
                  <a:pt x="8495348" y="103823"/>
                </a:lnTo>
                <a:lnTo>
                  <a:pt x="8579072" y="194691"/>
                </a:lnTo>
                <a:lnTo>
                  <a:pt x="8662797" y="285560"/>
                </a:lnTo>
                <a:lnTo>
                  <a:pt x="8495252" y="285560"/>
                </a:lnTo>
                <a:close/>
                <a:moveTo>
                  <a:pt x="8906351" y="161258"/>
                </a:moveTo>
                <a:lnTo>
                  <a:pt x="8822627" y="252127"/>
                </a:lnTo>
                <a:lnTo>
                  <a:pt x="8738901" y="161258"/>
                </a:lnTo>
                <a:lnTo>
                  <a:pt x="8655177" y="70390"/>
                </a:lnTo>
                <a:lnTo>
                  <a:pt x="8822531" y="70390"/>
                </a:lnTo>
                <a:lnTo>
                  <a:pt x="8989886" y="70390"/>
                </a:lnTo>
                <a:lnTo>
                  <a:pt x="8906351" y="161258"/>
                </a:lnTo>
                <a:close/>
                <a:moveTo>
                  <a:pt x="9150477" y="285560"/>
                </a:moveTo>
                <a:lnTo>
                  <a:pt x="8983123" y="285560"/>
                </a:lnTo>
                <a:lnTo>
                  <a:pt x="9066848" y="194691"/>
                </a:lnTo>
                <a:lnTo>
                  <a:pt x="9150572" y="103823"/>
                </a:lnTo>
                <a:lnTo>
                  <a:pt x="9234297" y="194691"/>
                </a:lnTo>
                <a:lnTo>
                  <a:pt x="9318022" y="285560"/>
                </a:lnTo>
                <a:lnTo>
                  <a:pt x="9150477" y="285560"/>
                </a:lnTo>
                <a:close/>
                <a:moveTo>
                  <a:pt x="9547289" y="161258"/>
                </a:moveTo>
                <a:lnTo>
                  <a:pt x="9463564" y="252127"/>
                </a:lnTo>
                <a:lnTo>
                  <a:pt x="9379839" y="161258"/>
                </a:lnTo>
                <a:lnTo>
                  <a:pt x="9296114" y="70390"/>
                </a:lnTo>
                <a:lnTo>
                  <a:pt x="9463468" y="70390"/>
                </a:lnTo>
                <a:lnTo>
                  <a:pt x="9630823" y="70390"/>
                </a:lnTo>
                <a:lnTo>
                  <a:pt x="9547289" y="161258"/>
                </a:lnTo>
                <a:close/>
                <a:moveTo>
                  <a:pt x="9791319" y="285560"/>
                </a:moveTo>
                <a:lnTo>
                  <a:pt x="9623965" y="285560"/>
                </a:lnTo>
                <a:lnTo>
                  <a:pt x="9707689" y="194691"/>
                </a:lnTo>
                <a:lnTo>
                  <a:pt x="9791414" y="103823"/>
                </a:lnTo>
                <a:lnTo>
                  <a:pt x="9875139" y="194691"/>
                </a:lnTo>
                <a:lnTo>
                  <a:pt x="9958864" y="285560"/>
                </a:lnTo>
                <a:lnTo>
                  <a:pt x="9791319" y="285560"/>
                </a:lnTo>
                <a:close/>
                <a:moveTo>
                  <a:pt x="10202513" y="161258"/>
                </a:moveTo>
                <a:lnTo>
                  <a:pt x="10118788" y="252127"/>
                </a:lnTo>
                <a:lnTo>
                  <a:pt x="10035064" y="161258"/>
                </a:lnTo>
                <a:lnTo>
                  <a:pt x="9951339" y="70390"/>
                </a:lnTo>
                <a:lnTo>
                  <a:pt x="10118693" y="70390"/>
                </a:lnTo>
                <a:lnTo>
                  <a:pt x="10286048" y="70390"/>
                </a:lnTo>
                <a:lnTo>
                  <a:pt x="10202513" y="161258"/>
                </a:lnTo>
                <a:close/>
                <a:moveTo>
                  <a:pt x="10446639" y="285560"/>
                </a:moveTo>
                <a:lnTo>
                  <a:pt x="10279284" y="285560"/>
                </a:lnTo>
                <a:lnTo>
                  <a:pt x="10363009" y="194691"/>
                </a:lnTo>
                <a:lnTo>
                  <a:pt x="10446734" y="103823"/>
                </a:lnTo>
                <a:lnTo>
                  <a:pt x="10530460" y="194691"/>
                </a:lnTo>
                <a:lnTo>
                  <a:pt x="10614184" y="285560"/>
                </a:lnTo>
                <a:lnTo>
                  <a:pt x="10446639" y="285560"/>
                </a:lnTo>
                <a:close/>
                <a:moveTo>
                  <a:pt x="10856595" y="161258"/>
                </a:moveTo>
                <a:lnTo>
                  <a:pt x="10772870" y="252127"/>
                </a:lnTo>
                <a:lnTo>
                  <a:pt x="10689145" y="161258"/>
                </a:lnTo>
                <a:lnTo>
                  <a:pt x="10605421" y="70390"/>
                </a:lnTo>
                <a:lnTo>
                  <a:pt x="10772775" y="70390"/>
                </a:lnTo>
                <a:lnTo>
                  <a:pt x="10940129" y="70390"/>
                </a:lnTo>
                <a:lnTo>
                  <a:pt x="10856595" y="161258"/>
                </a:lnTo>
                <a:close/>
                <a:moveTo>
                  <a:pt x="11100721" y="285560"/>
                </a:moveTo>
                <a:lnTo>
                  <a:pt x="10933366" y="285560"/>
                </a:lnTo>
                <a:lnTo>
                  <a:pt x="11017091" y="194691"/>
                </a:lnTo>
                <a:lnTo>
                  <a:pt x="11100815" y="103823"/>
                </a:lnTo>
                <a:lnTo>
                  <a:pt x="11184541" y="194691"/>
                </a:lnTo>
                <a:lnTo>
                  <a:pt x="11268266" y="285560"/>
                </a:lnTo>
                <a:lnTo>
                  <a:pt x="11100721" y="285560"/>
                </a:lnTo>
                <a:close/>
                <a:moveTo>
                  <a:pt x="11511819" y="161258"/>
                </a:moveTo>
                <a:lnTo>
                  <a:pt x="11428095" y="252127"/>
                </a:lnTo>
                <a:lnTo>
                  <a:pt x="11344370" y="161258"/>
                </a:lnTo>
                <a:lnTo>
                  <a:pt x="11260645" y="70390"/>
                </a:lnTo>
                <a:lnTo>
                  <a:pt x="11428000" y="70390"/>
                </a:lnTo>
                <a:lnTo>
                  <a:pt x="11595354" y="70390"/>
                </a:lnTo>
                <a:lnTo>
                  <a:pt x="11511819" y="161258"/>
                </a:lnTo>
                <a:close/>
                <a:moveTo>
                  <a:pt x="11755945" y="285560"/>
                </a:moveTo>
                <a:lnTo>
                  <a:pt x="11588591" y="285560"/>
                </a:lnTo>
                <a:lnTo>
                  <a:pt x="11672315" y="194691"/>
                </a:lnTo>
                <a:lnTo>
                  <a:pt x="11756041" y="103823"/>
                </a:lnTo>
                <a:lnTo>
                  <a:pt x="11839766" y="194691"/>
                </a:lnTo>
                <a:lnTo>
                  <a:pt x="11923491" y="285560"/>
                </a:lnTo>
                <a:lnTo>
                  <a:pt x="11755945" y="285560"/>
                </a:lnTo>
                <a:close/>
              </a:path>
            </a:pathLst>
          </a:custGeom>
          <a:solidFill>
            <a:srgbClr val="FEC66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C8688760-4B69-40E6-892D-50DD4728BB87}"/>
              </a:ext>
            </a:extLst>
          </p:cNvPr>
          <p:cNvSpPr>
            <a:spLocks noGrp="1"/>
          </p:cNvSpPr>
          <p:nvPr>
            <p:ph type="title"/>
          </p:nvPr>
        </p:nvSpPr>
        <p:spPr>
          <a:xfrm>
            <a:off x="838200" y="403225"/>
            <a:ext cx="10515600" cy="1325563"/>
          </a:xfrm>
        </p:spPr>
        <p:txBody>
          <a:bodyPr>
            <a:normAutofit/>
          </a:bodyPr>
          <a:lstStyle>
            <a:lvl1pPr>
              <a:defRPr sz="4800">
                <a:solidFill>
                  <a:srgbClr val="FEC662"/>
                </a:solidFill>
                <a:latin typeface="Goudy Old Style" panose="020205020503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257A0FC-7C83-431B-A931-AF5CE31299E3}"/>
              </a:ext>
            </a:extLst>
          </p:cNvPr>
          <p:cNvSpPr>
            <a:spLocks noGrp="1"/>
          </p:cNvSpPr>
          <p:nvPr>
            <p:ph idx="1"/>
          </p:nvPr>
        </p:nvSpPr>
        <p:spPr/>
        <p:txBody>
          <a:bodyPr>
            <a:normAutofit/>
          </a:bodyPr>
          <a:lstStyle>
            <a:lvl1pPr>
              <a:defRPr sz="3200">
                <a:solidFill>
                  <a:schemeClr val="bg1"/>
                </a:solidFill>
                <a:latin typeface="Bierstadt" panose="020B0004020202020204" pitchFamily="34" charset="0"/>
              </a:defRPr>
            </a:lvl1pPr>
            <a:lvl2pPr>
              <a:defRPr sz="3200">
                <a:solidFill>
                  <a:schemeClr val="bg1"/>
                </a:solidFill>
                <a:latin typeface="Bierstadt" panose="020B0004020202020204" pitchFamily="34" charset="0"/>
              </a:defRPr>
            </a:lvl2pPr>
            <a:lvl3pPr>
              <a:defRPr sz="3200">
                <a:solidFill>
                  <a:schemeClr val="bg1"/>
                </a:solidFill>
                <a:latin typeface="Bierstadt" panose="020B0004020202020204" pitchFamily="34" charset="0"/>
              </a:defRPr>
            </a:lvl3pPr>
            <a:lvl4pPr>
              <a:defRPr sz="3200">
                <a:solidFill>
                  <a:schemeClr val="bg1"/>
                </a:solidFill>
                <a:latin typeface="Bierstadt" panose="020B0004020202020204" pitchFamily="34" charset="0"/>
              </a:defRPr>
            </a:lvl4pPr>
            <a:lvl5pPr>
              <a:defRPr sz="3200">
                <a:solidFill>
                  <a:schemeClr val="bg1"/>
                </a:solidFill>
                <a:latin typeface="Bierstadt"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a:extLst>
              <a:ext uri="{FF2B5EF4-FFF2-40B4-BE49-F238E27FC236}">
                <a16:creationId xmlns:a16="http://schemas.microsoft.com/office/drawing/2014/main" id="{9CC7245D-88D9-4238-AA3A-AB1EEFFC636F}"/>
              </a:ext>
            </a:extLst>
          </p:cNvPr>
          <p:cNvSpPr>
            <a:spLocks noGrp="1"/>
          </p:cNvSpPr>
          <p:nvPr>
            <p:ph type="dt" sz="half" idx="10"/>
          </p:nvPr>
        </p:nvSpPr>
        <p:spPr/>
        <p:txBody>
          <a:bodyPr/>
          <a:lstStyle>
            <a:lvl1pPr>
              <a:defRPr>
                <a:solidFill>
                  <a:srgbClr val="E9D7A9"/>
                </a:solidFill>
              </a:defRPr>
            </a:lvl1pPr>
          </a:lstStyle>
          <a:p>
            <a:fld id="{FF31B1C8-1E0E-4670-B167-9CD5EEAB5B06}" type="datetime1">
              <a:rPr lang="en-US" smtClean="0"/>
              <a:pPr/>
              <a:t>10/5/2022</a:t>
            </a:fld>
            <a:endParaRPr lang="en-US"/>
          </a:p>
        </p:txBody>
      </p:sp>
      <p:sp>
        <p:nvSpPr>
          <p:cNvPr id="14" name="Footer Placeholder 13">
            <a:extLst>
              <a:ext uri="{FF2B5EF4-FFF2-40B4-BE49-F238E27FC236}">
                <a16:creationId xmlns:a16="http://schemas.microsoft.com/office/drawing/2014/main" id="{89FE58DF-5AD5-4295-8078-57858C13842C}"/>
              </a:ext>
            </a:extLst>
          </p:cNvPr>
          <p:cNvSpPr>
            <a:spLocks noGrp="1"/>
          </p:cNvSpPr>
          <p:nvPr>
            <p:ph type="ftr" sz="quarter" idx="11"/>
          </p:nvPr>
        </p:nvSpPr>
        <p:spPr/>
        <p:txBody>
          <a:bodyPr/>
          <a:lstStyle>
            <a:lvl1pPr>
              <a:defRPr>
                <a:solidFill>
                  <a:srgbClr val="E9D7A9"/>
                </a:solidFill>
              </a:defRPr>
            </a:lvl1pPr>
          </a:lstStyle>
          <a:p>
            <a:r>
              <a:rPr lang="en-US"/>
              <a:t>Designed by PoweredTemplate.com</a:t>
            </a:r>
            <a:endParaRPr lang="en-US" dirty="0"/>
          </a:p>
        </p:txBody>
      </p:sp>
      <p:sp>
        <p:nvSpPr>
          <p:cNvPr id="15" name="Slide Number Placeholder 14">
            <a:extLst>
              <a:ext uri="{FF2B5EF4-FFF2-40B4-BE49-F238E27FC236}">
                <a16:creationId xmlns:a16="http://schemas.microsoft.com/office/drawing/2014/main" id="{356EEC97-1F24-4DD2-9140-C78FAF5CAEA1}"/>
              </a:ext>
            </a:extLst>
          </p:cNvPr>
          <p:cNvSpPr>
            <a:spLocks noGrp="1"/>
          </p:cNvSpPr>
          <p:nvPr>
            <p:ph type="sldNum" sz="quarter" idx="12"/>
          </p:nvPr>
        </p:nvSpPr>
        <p:spPr/>
        <p:txBody>
          <a:bodyPr/>
          <a:lstStyle>
            <a:lvl1pPr>
              <a:defRPr>
                <a:solidFill>
                  <a:srgbClr val="E9D7A9"/>
                </a:solidFill>
              </a:defRPr>
            </a:lvl1pPr>
          </a:lstStyle>
          <a:p>
            <a:fld id="{DEB10764-2E11-4E14-804F-19649829B695}" type="slidenum">
              <a:rPr lang="en-US" smtClean="0"/>
              <a:pPr/>
              <a:t>‹#›</a:t>
            </a:fld>
            <a:endParaRPr lang="en-US"/>
          </a:p>
        </p:txBody>
      </p:sp>
    </p:spTree>
    <p:extLst>
      <p:ext uri="{BB962C8B-B14F-4D97-AF65-F5344CB8AC3E}">
        <p14:creationId xmlns:p14="http://schemas.microsoft.com/office/powerpoint/2010/main" val="123825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raphic 7">
            <a:extLst>
              <a:ext uri="{FF2B5EF4-FFF2-40B4-BE49-F238E27FC236}">
                <a16:creationId xmlns:a16="http://schemas.microsoft.com/office/drawing/2014/main" id="{EEE1897A-03CA-4AAE-A1BF-A7F9C2AC21B7}"/>
              </a:ext>
            </a:extLst>
          </p:cNvPr>
          <p:cNvSpPr/>
          <p:nvPr userDrawn="1"/>
        </p:nvSpPr>
        <p:spPr>
          <a:xfrm>
            <a:off x="0" y="368269"/>
            <a:ext cx="12192000" cy="355854"/>
          </a:xfrm>
          <a:custGeom>
            <a:avLst/>
            <a:gdLst>
              <a:gd name="connsiteX0" fmla="*/ 12192000 w 12192000"/>
              <a:gd name="connsiteY0" fmla="*/ 95 h 355854"/>
              <a:gd name="connsiteX1" fmla="*/ 342519 w 12192000"/>
              <a:gd name="connsiteY1" fmla="*/ 95 h 355854"/>
              <a:gd name="connsiteX2" fmla="*/ 175165 w 12192000"/>
              <a:gd name="connsiteY2" fmla="*/ 95 h 355854"/>
              <a:gd name="connsiteX3" fmla="*/ 18098 w 12192000"/>
              <a:gd name="connsiteY3" fmla="*/ 95 h 355854"/>
              <a:gd name="connsiteX4" fmla="*/ 18002 w 12192000"/>
              <a:gd name="connsiteY4" fmla="*/ 0 h 355854"/>
              <a:gd name="connsiteX5" fmla="*/ 18002 w 12192000"/>
              <a:gd name="connsiteY5" fmla="*/ 95 h 355854"/>
              <a:gd name="connsiteX6" fmla="*/ 0 w 12192000"/>
              <a:gd name="connsiteY6" fmla="*/ 95 h 355854"/>
              <a:gd name="connsiteX7" fmla="*/ 0 w 12192000"/>
              <a:gd name="connsiteY7" fmla="*/ 355854 h 355854"/>
              <a:gd name="connsiteX8" fmla="*/ 12192000 w 12192000"/>
              <a:gd name="connsiteY8" fmla="*/ 355854 h 355854"/>
              <a:gd name="connsiteX9" fmla="*/ 12192000 w 12192000"/>
              <a:gd name="connsiteY9" fmla="*/ 95 h 355854"/>
              <a:gd name="connsiteX10" fmla="*/ 12081224 w 12192000"/>
              <a:gd name="connsiteY10" fmla="*/ 70390 h 355854"/>
              <a:gd name="connsiteX11" fmla="*/ 12192000 w 12192000"/>
              <a:gd name="connsiteY11" fmla="*/ 70390 h 355854"/>
              <a:gd name="connsiteX12" fmla="*/ 12192000 w 12192000"/>
              <a:gd name="connsiteY12" fmla="*/ 131826 h 355854"/>
              <a:gd name="connsiteX13" fmla="*/ 12081224 w 12192000"/>
              <a:gd name="connsiteY13" fmla="*/ 252127 h 355854"/>
              <a:gd name="connsiteX14" fmla="*/ 11997499 w 12192000"/>
              <a:gd name="connsiteY14" fmla="*/ 161258 h 355854"/>
              <a:gd name="connsiteX15" fmla="*/ 11913775 w 12192000"/>
              <a:gd name="connsiteY15" fmla="*/ 70390 h 355854"/>
              <a:gd name="connsiteX16" fmla="*/ 12081224 w 12192000"/>
              <a:gd name="connsiteY16" fmla="*/ 70390 h 355854"/>
              <a:gd name="connsiteX17" fmla="*/ 0 w 12192000"/>
              <a:gd name="connsiteY17" fmla="*/ 285560 h 355854"/>
              <a:gd name="connsiteX18" fmla="*/ 0 w 12192000"/>
              <a:gd name="connsiteY18" fmla="*/ 123444 h 355854"/>
              <a:gd name="connsiteX19" fmla="*/ 18002 w 12192000"/>
              <a:gd name="connsiteY19" fmla="*/ 103823 h 355854"/>
              <a:gd name="connsiteX20" fmla="*/ 101727 w 12192000"/>
              <a:gd name="connsiteY20" fmla="*/ 194691 h 355854"/>
              <a:gd name="connsiteX21" fmla="*/ 185452 w 12192000"/>
              <a:gd name="connsiteY21" fmla="*/ 285560 h 355854"/>
              <a:gd name="connsiteX22" fmla="*/ 0 w 12192000"/>
              <a:gd name="connsiteY22" fmla="*/ 285560 h 355854"/>
              <a:gd name="connsiteX23" fmla="*/ 426244 w 12192000"/>
              <a:gd name="connsiteY23" fmla="*/ 161258 h 355854"/>
              <a:gd name="connsiteX24" fmla="*/ 342519 w 12192000"/>
              <a:gd name="connsiteY24" fmla="*/ 252127 h 355854"/>
              <a:gd name="connsiteX25" fmla="*/ 258794 w 12192000"/>
              <a:gd name="connsiteY25" fmla="*/ 161258 h 355854"/>
              <a:gd name="connsiteX26" fmla="*/ 175069 w 12192000"/>
              <a:gd name="connsiteY26" fmla="*/ 70390 h 355854"/>
              <a:gd name="connsiteX27" fmla="*/ 342424 w 12192000"/>
              <a:gd name="connsiteY27" fmla="*/ 70390 h 355854"/>
              <a:gd name="connsiteX28" fmla="*/ 509778 w 12192000"/>
              <a:gd name="connsiteY28" fmla="*/ 70390 h 355854"/>
              <a:gd name="connsiteX29" fmla="*/ 426244 w 12192000"/>
              <a:gd name="connsiteY29" fmla="*/ 161258 h 355854"/>
              <a:gd name="connsiteX30" fmla="*/ 670370 w 12192000"/>
              <a:gd name="connsiteY30" fmla="*/ 285560 h 355854"/>
              <a:gd name="connsiteX31" fmla="*/ 502920 w 12192000"/>
              <a:gd name="connsiteY31" fmla="*/ 285560 h 355854"/>
              <a:gd name="connsiteX32" fmla="*/ 586645 w 12192000"/>
              <a:gd name="connsiteY32" fmla="*/ 194691 h 355854"/>
              <a:gd name="connsiteX33" fmla="*/ 670370 w 12192000"/>
              <a:gd name="connsiteY33" fmla="*/ 103823 h 355854"/>
              <a:gd name="connsiteX34" fmla="*/ 754094 w 12192000"/>
              <a:gd name="connsiteY34" fmla="*/ 194691 h 355854"/>
              <a:gd name="connsiteX35" fmla="*/ 837819 w 12192000"/>
              <a:gd name="connsiteY35" fmla="*/ 285560 h 355854"/>
              <a:gd name="connsiteX36" fmla="*/ 670370 w 12192000"/>
              <a:gd name="connsiteY36" fmla="*/ 285560 h 355854"/>
              <a:gd name="connsiteX37" fmla="*/ 1081469 w 12192000"/>
              <a:gd name="connsiteY37" fmla="*/ 161258 h 355854"/>
              <a:gd name="connsiteX38" fmla="*/ 997744 w 12192000"/>
              <a:gd name="connsiteY38" fmla="*/ 252127 h 355854"/>
              <a:gd name="connsiteX39" fmla="*/ 914019 w 12192000"/>
              <a:gd name="connsiteY39" fmla="*/ 161258 h 355854"/>
              <a:gd name="connsiteX40" fmla="*/ 830294 w 12192000"/>
              <a:gd name="connsiteY40" fmla="*/ 70390 h 355854"/>
              <a:gd name="connsiteX41" fmla="*/ 997649 w 12192000"/>
              <a:gd name="connsiteY41" fmla="*/ 70390 h 355854"/>
              <a:gd name="connsiteX42" fmla="*/ 1165003 w 12192000"/>
              <a:gd name="connsiteY42" fmla="*/ 70390 h 355854"/>
              <a:gd name="connsiteX43" fmla="*/ 1081469 w 12192000"/>
              <a:gd name="connsiteY43" fmla="*/ 161258 h 355854"/>
              <a:gd name="connsiteX44" fmla="*/ 1325594 w 12192000"/>
              <a:gd name="connsiteY44" fmla="*/ 285560 h 355854"/>
              <a:gd name="connsiteX45" fmla="*/ 1158240 w 12192000"/>
              <a:gd name="connsiteY45" fmla="*/ 285560 h 355854"/>
              <a:gd name="connsiteX46" fmla="*/ 1241965 w 12192000"/>
              <a:gd name="connsiteY46" fmla="*/ 194691 h 355854"/>
              <a:gd name="connsiteX47" fmla="*/ 1325689 w 12192000"/>
              <a:gd name="connsiteY47" fmla="*/ 103823 h 355854"/>
              <a:gd name="connsiteX48" fmla="*/ 1409414 w 12192000"/>
              <a:gd name="connsiteY48" fmla="*/ 194691 h 355854"/>
              <a:gd name="connsiteX49" fmla="*/ 1493139 w 12192000"/>
              <a:gd name="connsiteY49" fmla="*/ 285560 h 355854"/>
              <a:gd name="connsiteX50" fmla="*/ 1325594 w 12192000"/>
              <a:gd name="connsiteY50" fmla="*/ 285560 h 355854"/>
              <a:gd name="connsiteX51" fmla="*/ 1722406 w 12192000"/>
              <a:gd name="connsiteY51" fmla="*/ 161258 h 355854"/>
              <a:gd name="connsiteX52" fmla="*/ 1638681 w 12192000"/>
              <a:gd name="connsiteY52" fmla="*/ 252127 h 355854"/>
              <a:gd name="connsiteX53" fmla="*/ 1554956 w 12192000"/>
              <a:gd name="connsiteY53" fmla="*/ 161258 h 355854"/>
              <a:gd name="connsiteX54" fmla="*/ 1471232 w 12192000"/>
              <a:gd name="connsiteY54" fmla="*/ 70390 h 355854"/>
              <a:gd name="connsiteX55" fmla="*/ 1638586 w 12192000"/>
              <a:gd name="connsiteY55" fmla="*/ 70390 h 355854"/>
              <a:gd name="connsiteX56" fmla="*/ 1805940 w 12192000"/>
              <a:gd name="connsiteY56" fmla="*/ 70390 h 355854"/>
              <a:gd name="connsiteX57" fmla="*/ 1722406 w 12192000"/>
              <a:gd name="connsiteY57" fmla="*/ 161258 h 355854"/>
              <a:gd name="connsiteX58" fmla="*/ 1966532 w 12192000"/>
              <a:gd name="connsiteY58" fmla="*/ 285560 h 355854"/>
              <a:gd name="connsiteX59" fmla="*/ 1799177 w 12192000"/>
              <a:gd name="connsiteY59" fmla="*/ 285560 h 355854"/>
              <a:gd name="connsiteX60" fmla="*/ 1882902 w 12192000"/>
              <a:gd name="connsiteY60" fmla="*/ 194691 h 355854"/>
              <a:gd name="connsiteX61" fmla="*/ 1966627 w 12192000"/>
              <a:gd name="connsiteY61" fmla="*/ 103823 h 355854"/>
              <a:gd name="connsiteX62" fmla="*/ 2050352 w 12192000"/>
              <a:gd name="connsiteY62" fmla="*/ 194691 h 355854"/>
              <a:gd name="connsiteX63" fmla="*/ 2134076 w 12192000"/>
              <a:gd name="connsiteY63" fmla="*/ 285560 h 355854"/>
              <a:gd name="connsiteX64" fmla="*/ 1966532 w 12192000"/>
              <a:gd name="connsiteY64" fmla="*/ 285560 h 355854"/>
              <a:gd name="connsiteX65" fmla="*/ 2377631 w 12192000"/>
              <a:gd name="connsiteY65" fmla="*/ 161258 h 355854"/>
              <a:gd name="connsiteX66" fmla="*/ 2293906 w 12192000"/>
              <a:gd name="connsiteY66" fmla="*/ 252127 h 355854"/>
              <a:gd name="connsiteX67" fmla="*/ 2210181 w 12192000"/>
              <a:gd name="connsiteY67" fmla="*/ 161258 h 355854"/>
              <a:gd name="connsiteX68" fmla="*/ 2126456 w 12192000"/>
              <a:gd name="connsiteY68" fmla="*/ 70390 h 355854"/>
              <a:gd name="connsiteX69" fmla="*/ 2293811 w 12192000"/>
              <a:gd name="connsiteY69" fmla="*/ 70390 h 355854"/>
              <a:gd name="connsiteX70" fmla="*/ 2461165 w 12192000"/>
              <a:gd name="connsiteY70" fmla="*/ 70390 h 355854"/>
              <a:gd name="connsiteX71" fmla="*/ 2377631 w 12192000"/>
              <a:gd name="connsiteY71" fmla="*/ 161258 h 355854"/>
              <a:gd name="connsiteX72" fmla="*/ 2621756 w 12192000"/>
              <a:gd name="connsiteY72" fmla="*/ 285560 h 355854"/>
              <a:gd name="connsiteX73" fmla="*/ 2454402 w 12192000"/>
              <a:gd name="connsiteY73" fmla="*/ 285560 h 355854"/>
              <a:gd name="connsiteX74" fmla="*/ 2538127 w 12192000"/>
              <a:gd name="connsiteY74" fmla="*/ 194691 h 355854"/>
              <a:gd name="connsiteX75" fmla="*/ 2621852 w 12192000"/>
              <a:gd name="connsiteY75" fmla="*/ 103823 h 355854"/>
              <a:gd name="connsiteX76" fmla="*/ 2705576 w 12192000"/>
              <a:gd name="connsiteY76" fmla="*/ 194691 h 355854"/>
              <a:gd name="connsiteX77" fmla="*/ 2789301 w 12192000"/>
              <a:gd name="connsiteY77" fmla="*/ 285560 h 355854"/>
              <a:gd name="connsiteX78" fmla="*/ 2621756 w 12192000"/>
              <a:gd name="connsiteY78" fmla="*/ 285560 h 355854"/>
              <a:gd name="connsiteX79" fmla="*/ 3031712 w 12192000"/>
              <a:gd name="connsiteY79" fmla="*/ 161258 h 355854"/>
              <a:gd name="connsiteX80" fmla="*/ 2947988 w 12192000"/>
              <a:gd name="connsiteY80" fmla="*/ 252127 h 355854"/>
              <a:gd name="connsiteX81" fmla="*/ 2864263 w 12192000"/>
              <a:gd name="connsiteY81" fmla="*/ 161258 h 355854"/>
              <a:gd name="connsiteX82" fmla="*/ 2780538 w 12192000"/>
              <a:gd name="connsiteY82" fmla="*/ 70390 h 355854"/>
              <a:gd name="connsiteX83" fmla="*/ 2947892 w 12192000"/>
              <a:gd name="connsiteY83" fmla="*/ 70390 h 355854"/>
              <a:gd name="connsiteX84" fmla="*/ 3115247 w 12192000"/>
              <a:gd name="connsiteY84" fmla="*/ 70390 h 355854"/>
              <a:gd name="connsiteX85" fmla="*/ 3031712 w 12192000"/>
              <a:gd name="connsiteY85" fmla="*/ 161258 h 355854"/>
              <a:gd name="connsiteX86" fmla="*/ 3275838 w 12192000"/>
              <a:gd name="connsiteY86" fmla="*/ 285560 h 355854"/>
              <a:gd name="connsiteX87" fmla="*/ 3108484 w 12192000"/>
              <a:gd name="connsiteY87" fmla="*/ 285560 h 355854"/>
              <a:gd name="connsiteX88" fmla="*/ 3192209 w 12192000"/>
              <a:gd name="connsiteY88" fmla="*/ 194691 h 355854"/>
              <a:gd name="connsiteX89" fmla="*/ 3275933 w 12192000"/>
              <a:gd name="connsiteY89" fmla="*/ 103823 h 355854"/>
              <a:gd name="connsiteX90" fmla="*/ 3359658 w 12192000"/>
              <a:gd name="connsiteY90" fmla="*/ 194691 h 355854"/>
              <a:gd name="connsiteX91" fmla="*/ 3443383 w 12192000"/>
              <a:gd name="connsiteY91" fmla="*/ 285560 h 355854"/>
              <a:gd name="connsiteX92" fmla="*/ 3275838 w 12192000"/>
              <a:gd name="connsiteY92" fmla="*/ 285560 h 355854"/>
              <a:gd name="connsiteX93" fmla="*/ 3686937 w 12192000"/>
              <a:gd name="connsiteY93" fmla="*/ 161258 h 355854"/>
              <a:gd name="connsiteX94" fmla="*/ 3603212 w 12192000"/>
              <a:gd name="connsiteY94" fmla="*/ 252127 h 355854"/>
              <a:gd name="connsiteX95" fmla="*/ 3519488 w 12192000"/>
              <a:gd name="connsiteY95" fmla="*/ 161258 h 355854"/>
              <a:gd name="connsiteX96" fmla="*/ 3435763 w 12192000"/>
              <a:gd name="connsiteY96" fmla="*/ 70390 h 355854"/>
              <a:gd name="connsiteX97" fmla="*/ 3603117 w 12192000"/>
              <a:gd name="connsiteY97" fmla="*/ 70390 h 355854"/>
              <a:gd name="connsiteX98" fmla="*/ 3770471 w 12192000"/>
              <a:gd name="connsiteY98" fmla="*/ 70390 h 355854"/>
              <a:gd name="connsiteX99" fmla="*/ 3686937 w 12192000"/>
              <a:gd name="connsiteY99" fmla="*/ 161258 h 355854"/>
              <a:gd name="connsiteX100" fmla="*/ 3931063 w 12192000"/>
              <a:gd name="connsiteY100" fmla="*/ 285560 h 355854"/>
              <a:gd name="connsiteX101" fmla="*/ 3763709 w 12192000"/>
              <a:gd name="connsiteY101" fmla="*/ 285560 h 355854"/>
              <a:gd name="connsiteX102" fmla="*/ 3847433 w 12192000"/>
              <a:gd name="connsiteY102" fmla="*/ 194691 h 355854"/>
              <a:gd name="connsiteX103" fmla="*/ 3931158 w 12192000"/>
              <a:gd name="connsiteY103" fmla="*/ 103823 h 355854"/>
              <a:gd name="connsiteX104" fmla="*/ 4014883 w 12192000"/>
              <a:gd name="connsiteY104" fmla="*/ 194691 h 355854"/>
              <a:gd name="connsiteX105" fmla="*/ 4098608 w 12192000"/>
              <a:gd name="connsiteY105" fmla="*/ 285560 h 355854"/>
              <a:gd name="connsiteX106" fmla="*/ 3931063 w 12192000"/>
              <a:gd name="connsiteY106" fmla="*/ 285560 h 355854"/>
              <a:gd name="connsiteX107" fmla="*/ 4337876 w 12192000"/>
              <a:gd name="connsiteY107" fmla="*/ 161258 h 355854"/>
              <a:gd name="connsiteX108" fmla="*/ 4254151 w 12192000"/>
              <a:gd name="connsiteY108" fmla="*/ 252127 h 355854"/>
              <a:gd name="connsiteX109" fmla="*/ 4170426 w 12192000"/>
              <a:gd name="connsiteY109" fmla="*/ 161258 h 355854"/>
              <a:gd name="connsiteX110" fmla="*/ 4086701 w 12192000"/>
              <a:gd name="connsiteY110" fmla="*/ 70390 h 355854"/>
              <a:gd name="connsiteX111" fmla="*/ 4254056 w 12192000"/>
              <a:gd name="connsiteY111" fmla="*/ 70390 h 355854"/>
              <a:gd name="connsiteX112" fmla="*/ 4421410 w 12192000"/>
              <a:gd name="connsiteY112" fmla="*/ 70390 h 355854"/>
              <a:gd name="connsiteX113" fmla="*/ 4337876 w 12192000"/>
              <a:gd name="connsiteY113" fmla="*/ 161258 h 355854"/>
              <a:gd name="connsiteX114" fmla="*/ 4581906 w 12192000"/>
              <a:gd name="connsiteY114" fmla="*/ 285560 h 355854"/>
              <a:gd name="connsiteX115" fmla="*/ 4414552 w 12192000"/>
              <a:gd name="connsiteY115" fmla="*/ 285560 h 355854"/>
              <a:gd name="connsiteX116" fmla="*/ 4498277 w 12192000"/>
              <a:gd name="connsiteY116" fmla="*/ 194691 h 355854"/>
              <a:gd name="connsiteX117" fmla="*/ 4582001 w 12192000"/>
              <a:gd name="connsiteY117" fmla="*/ 103823 h 355854"/>
              <a:gd name="connsiteX118" fmla="*/ 4665726 w 12192000"/>
              <a:gd name="connsiteY118" fmla="*/ 194691 h 355854"/>
              <a:gd name="connsiteX119" fmla="*/ 4749451 w 12192000"/>
              <a:gd name="connsiteY119" fmla="*/ 285560 h 355854"/>
              <a:gd name="connsiteX120" fmla="*/ 4581906 w 12192000"/>
              <a:gd name="connsiteY120" fmla="*/ 285560 h 355854"/>
              <a:gd name="connsiteX121" fmla="*/ 4993101 w 12192000"/>
              <a:gd name="connsiteY121" fmla="*/ 161258 h 355854"/>
              <a:gd name="connsiteX122" fmla="*/ 4909376 w 12192000"/>
              <a:gd name="connsiteY122" fmla="*/ 252127 h 355854"/>
              <a:gd name="connsiteX123" fmla="*/ 4825651 w 12192000"/>
              <a:gd name="connsiteY123" fmla="*/ 161258 h 355854"/>
              <a:gd name="connsiteX124" fmla="*/ 4741926 w 12192000"/>
              <a:gd name="connsiteY124" fmla="*/ 70390 h 355854"/>
              <a:gd name="connsiteX125" fmla="*/ 4909280 w 12192000"/>
              <a:gd name="connsiteY125" fmla="*/ 70390 h 355854"/>
              <a:gd name="connsiteX126" fmla="*/ 5076635 w 12192000"/>
              <a:gd name="connsiteY126" fmla="*/ 70390 h 355854"/>
              <a:gd name="connsiteX127" fmla="*/ 4993101 w 12192000"/>
              <a:gd name="connsiteY127" fmla="*/ 161258 h 355854"/>
              <a:gd name="connsiteX128" fmla="*/ 5237131 w 12192000"/>
              <a:gd name="connsiteY128" fmla="*/ 285560 h 355854"/>
              <a:gd name="connsiteX129" fmla="*/ 5069777 w 12192000"/>
              <a:gd name="connsiteY129" fmla="*/ 285560 h 355854"/>
              <a:gd name="connsiteX130" fmla="*/ 5153501 w 12192000"/>
              <a:gd name="connsiteY130" fmla="*/ 194691 h 355854"/>
              <a:gd name="connsiteX131" fmla="*/ 5237227 w 12192000"/>
              <a:gd name="connsiteY131" fmla="*/ 103823 h 355854"/>
              <a:gd name="connsiteX132" fmla="*/ 5320951 w 12192000"/>
              <a:gd name="connsiteY132" fmla="*/ 194691 h 355854"/>
              <a:gd name="connsiteX133" fmla="*/ 5404676 w 12192000"/>
              <a:gd name="connsiteY133" fmla="*/ 285560 h 355854"/>
              <a:gd name="connsiteX134" fmla="*/ 5237131 w 12192000"/>
              <a:gd name="connsiteY134" fmla="*/ 285560 h 355854"/>
              <a:gd name="connsiteX135" fmla="*/ 5633942 w 12192000"/>
              <a:gd name="connsiteY135" fmla="*/ 161258 h 355854"/>
              <a:gd name="connsiteX136" fmla="*/ 5550218 w 12192000"/>
              <a:gd name="connsiteY136" fmla="*/ 252127 h 355854"/>
              <a:gd name="connsiteX137" fmla="*/ 5466493 w 12192000"/>
              <a:gd name="connsiteY137" fmla="*/ 161258 h 355854"/>
              <a:gd name="connsiteX138" fmla="*/ 5382768 w 12192000"/>
              <a:gd name="connsiteY138" fmla="*/ 70390 h 355854"/>
              <a:gd name="connsiteX139" fmla="*/ 5550123 w 12192000"/>
              <a:gd name="connsiteY139" fmla="*/ 70390 h 355854"/>
              <a:gd name="connsiteX140" fmla="*/ 5717477 w 12192000"/>
              <a:gd name="connsiteY140" fmla="*/ 70390 h 355854"/>
              <a:gd name="connsiteX141" fmla="*/ 5633942 w 12192000"/>
              <a:gd name="connsiteY141" fmla="*/ 161258 h 355854"/>
              <a:gd name="connsiteX142" fmla="*/ 5878068 w 12192000"/>
              <a:gd name="connsiteY142" fmla="*/ 285560 h 355854"/>
              <a:gd name="connsiteX143" fmla="*/ 5710714 w 12192000"/>
              <a:gd name="connsiteY143" fmla="*/ 285560 h 355854"/>
              <a:gd name="connsiteX144" fmla="*/ 5794439 w 12192000"/>
              <a:gd name="connsiteY144" fmla="*/ 194691 h 355854"/>
              <a:gd name="connsiteX145" fmla="*/ 5878164 w 12192000"/>
              <a:gd name="connsiteY145" fmla="*/ 103823 h 355854"/>
              <a:gd name="connsiteX146" fmla="*/ 5961888 w 12192000"/>
              <a:gd name="connsiteY146" fmla="*/ 194691 h 355854"/>
              <a:gd name="connsiteX147" fmla="*/ 6045613 w 12192000"/>
              <a:gd name="connsiteY147" fmla="*/ 285560 h 355854"/>
              <a:gd name="connsiteX148" fmla="*/ 5878068 w 12192000"/>
              <a:gd name="connsiteY148" fmla="*/ 285560 h 355854"/>
              <a:gd name="connsiteX149" fmla="*/ 6289168 w 12192000"/>
              <a:gd name="connsiteY149" fmla="*/ 161258 h 355854"/>
              <a:gd name="connsiteX150" fmla="*/ 6205442 w 12192000"/>
              <a:gd name="connsiteY150" fmla="*/ 252127 h 355854"/>
              <a:gd name="connsiteX151" fmla="*/ 6121718 w 12192000"/>
              <a:gd name="connsiteY151" fmla="*/ 161258 h 355854"/>
              <a:gd name="connsiteX152" fmla="*/ 6037993 w 12192000"/>
              <a:gd name="connsiteY152" fmla="*/ 70390 h 355854"/>
              <a:gd name="connsiteX153" fmla="*/ 6205347 w 12192000"/>
              <a:gd name="connsiteY153" fmla="*/ 70390 h 355854"/>
              <a:gd name="connsiteX154" fmla="*/ 6372701 w 12192000"/>
              <a:gd name="connsiteY154" fmla="*/ 70390 h 355854"/>
              <a:gd name="connsiteX155" fmla="*/ 6289168 w 12192000"/>
              <a:gd name="connsiteY155" fmla="*/ 161258 h 355854"/>
              <a:gd name="connsiteX156" fmla="*/ 6533293 w 12192000"/>
              <a:gd name="connsiteY156" fmla="*/ 285560 h 355854"/>
              <a:gd name="connsiteX157" fmla="*/ 6365939 w 12192000"/>
              <a:gd name="connsiteY157" fmla="*/ 285560 h 355854"/>
              <a:gd name="connsiteX158" fmla="*/ 6449664 w 12192000"/>
              <a:gd name="connsiteY158" fmla="*/ 194691 h 355854"/>
              <a:gd name="connsiteX159" fmla="*/ 6533388 w 12192000"/>
              <a:gd name="connsiteY159" fmla="*/ 103823 h 355854"/>
              <a:gd name="connsiteX160" fmla="*/ 6617113 w 12192000"/>
              <a:gd name="connsiteY160" fmla="*/ 194691 h 355854"/>
              <a:gd name="connsiteX161" fmla="*/ 6700838 w 12192000"/>
              <a:gd name="connsiteY161" fmla="*/ 285560 h 355854"/>
              <a:gd name="connsiteX162" fmla="*/ 6533293 w 12192000"/>
              <a:gd name="connsiteY162" fmla="*/ 285560 h 355854"/>
              <a:gd name="connsiteX163" fmla="*/ 6943249 w 12192000"/>
              <a:gd name="connsiteY163" fmla="*/ 161258 h 355854"/>
              <a:gd name="connsiteX164" fmla="*/ 6859524 w 12192000"/>
              <a:gd name="connsiteY164" fmla="*/ 252127 h 355854"/>
              <a:gd name="connsiteX165" fmla="*/ 6775799 w 12192000"/>
              <a:gd name="connsiteY165" fmla="*/ 161258 h 355854"/>
              <a:gd name="connsiteX166" fmla="*/ 6692075 w 12192000"/>
              <a:gd name="connsiteY166" fmla="*/ 70390 h 355854"/>
              <a:gd name="connsiteX167" fmla="*/ 6859429 w 12192000"/>
              <a:gd name="connsiteY167" fmla="*/ 70390 h 355854"/>
              <a:gd name="connsiteX168" fmla="*/ 7026783 w 12192000"/>
              <a:gd name="connsiteY168" fmla="*/ 70390 h 355854"/>
              <a:gd name="connsiteX169" fmla="*/ 6943249 w 12192000"/>
              <a:gd name="connsiteY169" fmla="*/ 161258 h 355854"/>
              <a:gd name="connsiteX170" fmla="*/ 7187375 w 12192000"/>
              <a:gd name="connsiteY170" fmla="*/ 285560 h 355854"/>
              <a:gd name="connsiteX171" fmla="*/ 7020021 w 12192000"/>
              <a:gd name="connsiteY171" fmla="*/ 285560 h 355854"/>
              <a:gd name="connsiteX172" fmla="*/ 7103745 w 12192000"/>
              <a:gd name="connsiteY172" fmla="*/ 194691 h 355854"/>
              <a:gd name="connsiteX173" fmla="*/ 7187470 w 12192000"/>
              <a:gd name="connsiteY173" fmla="*/ 103823 h 355854"/>
              <a:gd name="connsiteX174" fmla="*/ 7271195 w 12192000"/>
              <a:gd name="connsiteY174" fmla="*/ 194691 h 355854"/>
              <a:gd name="connsiteX175" fmla="*/ 7354919 w 12192000"/>
              <a:gd name="connsiteY175" fmla="*/ 285560 h 355854"/>
              <a:gd name="connsiteX176" fmla="*/ 7187375 w 12192000"/>
              <a:gd name="connsiteY176" fmla="*/ 285560 h 355854"/>
              <a:gd name="connsiteX177" fmla="*/ 7598569 w 12192000"/>
              <a:gd name="connsiteY177" fmla="*/ 161258 h 355854"/>
              <a:gd name="connsiteX178" fmla="*/ 7514844 w 12192000"/>
              <a:gd name="connsiteY178" fmla="*/ 252127 h 355854"/>
              <a:gd name="connsiteX179" fmla="*/ 7431119 w 12192000"/>
              <a:gd name="connsiteY179" fmla="*/ 161258 h 355854"/>
              <a:gd name="connsiteX180" fmla="*/ 7347395 w 12192000"/>
              <a:gd name="connsiteY180" fmla="*/ 70390 h 355854"/>
              <a:gd name="connsiteX181" fmla="*/ 7514749 w 12192000"/>
              <a:gd name="connsiteY181" fmla="*/ 70390 h 355854"/>
              <a:gd name="connsiteX182" fmla="*/ 7682103 w 12192000"/>
              <a:gd name="connsiteY182" fmla="*/ 70390 h 355854"/>
              <a:gd name="connsiteX183" fmla="*/ 7598569 w 12192000"/>
              <a:gd name="connsiteY183" fmla="*/ 161258 h 355854"/>
              <a:gd name="connsiteX184" fmla="*/ 7842599 w 12192000"/>
              <a:gd name="connsiteY184" fmla="*/ 285560 h 355854"/>
              <a:gd name="connsiteX185" fmla="*/ 7675245 w 12192000"/>
              <a:gd name="connsiteY185" fmla="*/ 285560 h 355854"/>
              <a:gd name="connsiteX186" fmla="*/ 7758970 w 12192000"/>
              <a:gd name="connsiteY186" fmla="*/ 194691 h 355854"/>
              <a:gd name="connsiteX187" fmla="*/ 7842695 w 12192000"/>
              <a:gd name="connsiteY187" fmla="*/ 103823 h 355854"/>
              <a:gd name="connsiteX188" fmla="*/ 7926419 w 12192000"/>
              <a:gd name="connsiteY188" fmla="*/ 194691 h 355854"/>
              <a:gd name="connsiteX189" fmla="*/ 8010144 w 12192000"/>
              <a:gd name="connsiteY189" fmla="*/ 285560 h 355854"/>
              <a:gd name="connsiteX190" fmla="*/ 7842599 w 12192000"/>
              <a:gd name="connsiteY190" fmla="*/ 285560 h 355854"/>
              <a:gd name="connsiteX191" fmla="*/ 8251127 w 12192000"/>
              <a:gd name="connsiteY191" fmla="*/ 161258 h 355854"/>
              <a:gd name="connsiteX192" fmla="*/ 8167402 w 12192000"/>
              <a:gd name="connsiteY192" fmla="*/ 252127 h 355854"/>
              <a:gd name="connsiteX193" fmla="*/ 8083677 w 12192000"/>
              <a:gd name="connsiteY193" fmla="*/ 161258 h 355854"/>
              <a:gd name="connsiteX194" fmla="*/ 7999953 w 12192000"/>
              <a:gd name="connsiteY194" fmla="*/ 70390 h 355854"/>
              <a:gd name="connsiteX195" fmla="*/ 8167307 w 12192000"/>
              <a:gd name="connsiteY195" fmla="*/ 70390 h 355854"/>
              <a:gd name="connsiteX196" fmla="*/ 8334661 w 12192000"/>
              <a:gd name="connsiteY196" fmla="*/ 70390 h 355854"/>
              <a:gd name="connsiteX197" fmla="*/ 8251127 w 12192000"/>
              <a:gd name="connsiteY197" fmla="*/ 161258 h 355854"/>
              <a:gd name="connsiteX198" fmla="*/ 8495252 w 12192000"/>
              <a:gd name="connsiteY198" fmla="*/ 285560 h 355854"/>
              <a:gd name="connsiteX199" fmla="*/ 8327898 w 12192000"/>
              <a:gd name="connsiteY199" fmla="*/ 285560 h 355854"/>
              <a:gd name="connsiteX200" fmla="*/ 8411623 w 12192000"/>
              <a:gd name="connsiteY200" fmla="*/ 194691 h 355854"/>
              <a:gd name="connsiteX201" fmla="*/ 8495348 w 12192000"/>
              <a:gd name="connsiteY201" fmla="*/ 103823 h 355854"/>
              <a:gd name="connsiteX202" fmla="*/ 8579072 w 12192000"/>
              <a:gd name="connsiteY202" fmla="*/ 194691 h 355854"/>
              <a:gd name="connsiteX203" fmla="*/ 8662797 w 12192000"/>
              <a:gd name="connsiteY203" fmla="*/ 285560 h 355854"/>
              <a:gd name="connsiteX204" fmla="*/ 8495252 w 12192000"/>
              <a:gd name="connsiteY204" fmla="*/ 285560 h 355854"/>
              <a:gd name="connsiteX205" fmla="*/ 8906351 w 12192000"/>
              <a:gd name="connsiteY205" fmla="*/ 161258 h 355854"/>
              <a:gd name="connsiteX206" fmla="*/ 8822627 w 12192000"/>
              <a:gd name="connsiteY206" fmla="*/ 252127 h 355854"/>
              <a:gd name="connsiteX207" fmla="*/ 8738901 w 12192000"/>
              <a:gd name="connsiteY207" fmla="*/ 161258 h 355854"/>
              <a:gd name="connsiteX208" fmla="*/ 8655177 w 12192000"/>
              <a:gd name="connsiteY208" fmla="*/ 70390 h 355854"/>
              <a:gd name="connsiteX209" fmla="*/ 8822531 w 12192000"/>
              <a:gd name="connsiteY209" fmla="*/ 70390 h 355854"/>
              <a:gd name="connsiteX210" fmla="*/ 8989886 w 12192000"/>
              <a:gd name="connsiteY210" fmla="*/ 70390 h 355854"/>
              <a:gd name="connsiteX211" fmla="*/ 8906351 w 12192000"/>
              <a:gd name="connsiteY211" fmla="*/ 161258 h 355854"/>
              <a:gd name="connsiteX212" fmla="*/ 9150477 w 12192000"/>
              <a:gd name="connsiteY212" fmla="*/ 285560 h 355854"/>
              <a:gd name="connsiteX213" fmla="*/ 8983123 w 12192000"/>
              <a:gd name="connsiteY213" fmla="*/ 285560 h 355854"/>
              <a:gd name="connsiteX214" fmla="*/ 9066848 w 12192000"/>
              <a:gd name="connsiteY214" fmla="*/ 194691 h 355854"/>
              <a:gd name="connsiteX215" fmla="*/ 9150572 w 12192000"/>
              <a:gd name="connsiteY215" fmla="*/ 103823 h 355854"/>
              <a:gd name="connsiteX216" fmla="*/ 9234297 w 12192000"/>
              <a:gd name="connsiteY216" fmla="*/ 194691 h 355854"/>
              <a:gd name="connsiteX217" fmla="*/ 9318022 w 12192000"/>
              <a:gd name="connsiteY217" fmla="*/ 285560 h 355854"/>
              <a:gd name="connsiteX218" fmla="*/ 9150477 w 12192000"/>
              <a:gd name="connsiteY218" fmla="*/ 285560 h 355854"/>
              <a:gd name="connsiteX219" fmla="*/ 9547289 w 12192000"/>
              <a:gd name="connsiteY219" fmla="*/ 161258 h 355854"/>
              <a:gd name="connsiteX220" fmla="*/ 9463564 w 12192000"/>
              <a:gd name="connsiteY220" fmla="*/ 252127 h 355854"/>
              <a:gd name="connsiteX221" fmla="*/ 9379839 w 12192000"/>
              <a:gd name="connsiteY221" fmla="*/ 161258 h 355854"/>
              <a:gd name="connsiteX222" fmla="*/ 9296114 w 12192000"/>
              <a:gd name="connsiteY222" fmla="*/ 70390 h 355854"/>
              <a:gd name="connsiteX223" fmla="*/ 9463468 w 12192000"/>
              <a:gd name="connsiteY223" fmla="*/ 70390 h 355854"/>
              <a:gd name="connsiteX224" fmla="*/ 9630823 w 12192000"/>
              <a:gd name="connsiteY224" fmla="*/ 70390 h 355854"/>
              <a:gd name="connsiteX225" fmla="*/ 9547289 w 12192000"/>
              <a:gd name="connsiteY225" fmla="*/ 161258 h 355854"/>
              <a:gd name="connsiteX226" fmla="*/ 9791319 w 12192000"/>
              <a:gd name="connsiteY226" fmla="*/ 285560 h 355854"/>
              <a:gd name="connsiteX227" fmla="*/ 9623965 w 12192000"/>
              <a:gd name="connsiteY227" fmla="*/ 285560 h 355854"/>
              <a:gd name="connsiteX228" fmla="*/ 9707689 w 12192000"/>
              <a:gd name="connsiteY228" fmla="*/ 194691 h 355854"/>
              <a:gd name="connsiteX229" fmla="*/ 9791414 w 12192000"/>
              <a:gd name="connsiteY229" fmla="*/ 103823 h 355854"/>
              <a:gd name="connsiteX230" fmla="*/ 9875139 w 12192000"/>
              <a:gd name="connsiteY230" fmla="*/ 194691 h 355854"/>
              <a:gd name="connsiteX231" fmla="*/ 9958864 w 12192000"/>
              <a:gd name="connsiteY231" fmla="*/ 285560 h 355854"/>
              <a:gd name="connsiteX232" fmla="*/ 9791319 w 12192000"/>
              <a:gd name="connsiteY232" fmla="*/ 285560 h 355854"/>
              <a:gd name="connsiteX233" fmla="*/ 10202513 w 12192000"/>
              <a:gd name="connsiteY233" fmla="*/ 161258 h 355854"/>
              <a:gd name="connsiteX234" fmla="*/ 10118788 w 12192000"/>
              <a:gd name="connsiteY234" fmla="*/ 252127 h 355854"/>
              <a:gd name="connsiteX235" fmla="*/ 10035064 w 12192000"/>
              <a:gd name="connsiteY235" fmla="*/ 161258 h 355854"/>
              <a:gd name="connsiteX236" fmla="*/ 9951339 w 12192000"/>
              <a:gd name="connsiteY236" fmla="*/ 70390 h 355854"/>
              <a:gd name="connsiteX237" fmla="*/ 10118693 w 12192000"/>
              <a:gd name="connsiteY237" fmla="*/ 70390 h 355854"/>
              <a:gd name="connsiteX238" fmla="*/ 10286048 w 12192000"/>
              <a:gd name="connsiteY238" fmla="*/ 70390 h 355854"/>
              <a:gd name="connsiteX239" fmla="*/ 10202513 w 12192000"/>
              <a:gd name="connsiteY239" fmla="*/ 161258 h 355854"/>
              <a:gd name="connsiteX240" fmla="*/ 10446639 w 12192000"/>
              <a:gd name="connsiteY240" fmla="*/ 285560 h 355854"/>
              <a:gd name="connsiteX241" fmla="*/ 10279284 w 12192000"/>
              <a:gd name="connsiteY241" fmla="*/ 285560 h 355854"/>
              <a:gd name="connsiteX242" fmla="*/ 10363009 w 12192000"/>
              <a:gd name="connsiteY242" fmla="*/ 194691 h 355854"/>
              <a:gd name="connsiteX243" fmla="*/ 10446734 w 12192000"/>
              <a:gd name="connsiteY243" fmla="*/ 103823 h 355854"/>
              <a:gd name="connsiteX244" fmla="*/ 10530460 w 12192000"/>
              <a:gd name="connsiteY244" fmla="*/ 194691 h 355854"/>
              <a:gd name="connsiteX245" fmla="*/ 10614184 w 12192000"/>
              <a:gd name="connsiteY245" fmla="*/ 285560 h 355854"/>
              <a:gd name="connsiteX246" fmla="*/ 10446639 w 12192000"/>
              <a:gd name="connsiteY246" fmla="*/ 285560 h 355854"/>
              <a:gd name="connsiteX247" fmla="*/ 10856595 w 12192000"/>
              <a:gd name="connsiteY247" fmla="*/ 161258 h 355854"/>
              <a:gd name="connsiteX248" fmla="*/ 10772870 w 12192000"/>
              <a:gd name="connsiteY248" fmla="*/ 252127 h 355854"/>
              <a:gd name="connsiteX249" fmla="*/ 10689145 w 12192000"/>
              <a:gd name="connsiteY249" fmla="*/ 161258 h 355854"/>
              <a:gd name="connsiteX250" fmla="*/ 10605421 w 12192000"/>
              <a:gd name="connsiteY250" fmla="*/ 70390 h 355854"/>
              <a:gd name="connsiteX251" fmla="*/ 10772775 w 12192000"/>
              <a:gd name="connsiteY251" fmla="*/ 70390 h 355854"/>
              <a:gd name="connsiteX252" fmla="*/ 10940129 w 12192000"/>
              <a:gd name="connsiteY252" fmla="*/ 70390 h 355854"/>
              <a:gd name="connsiteX253" fmla="*/ 10856595 w 12192000"/>
              <a:gd name="connsiteY253" fmla="*/ 161258 h 355854"/>
              <a:gd name="connsiteX254" fmla="*/ 11100721 w 12192000"/>
              <a:gd name="connsiteY254" fmla="*/ 285560 h 355854"/>
              <a:gd name="connsiteX255" fmla="*/ 10933366 w 12192000"/>
              <a:gd name="connsiteY255" fmla="*/ 285560 h 355854"/>
              <a:gd name="connsiteX256" fmla="*/ 11017091 w 12192000"/>
              <a:gd name="connsiteY256" fmla="*/ 194691 h 355854"/>
              <a:gd name="connsiteX257" fmla="*/ 11100815 w 12192000"/>
              <a:gd name="connsiteY257" fmla="*/ 103823 h 355854"/>
              <a:gd name="connsiteX258" fmla="*/ 11184541 w 12192000"/>
              <a:gd name="connsiteY258" fmla="*/ 194691 h 355854"/>
              <a:gd name="connsiteX259" fmla="*/ 11268266 w 12192000"/>
              <a:gd name="connsiteY259" fmla="*/ 285560 h 355854"/>
              <a:gd name="connsiteX260" fmla="*/ 11100721 w 12192000"/>
              <a:gd name="connsiteY260" fmla="*/ 285560 h 355854"/>
              <a:gd name="connsiteX261" fmla="*/ 11511819 w 12192000"/>
              <a:gd name="connsiteY261" fmla="*/ 161258 h 355854"/>
              <a:gd name="connsiteX262" fmla="*/ 11428095 w 12192000"/>
              <a:gd name="connsiteY262" fmla="*/ 252127 h 355854"/>
              <a:gd name="connsiteX263" fmla="*/ 11344370 w 12192000"/>
              <a:gd name="connsiteY263" fmla="*/ 161258 h 355854"/>
              <a:gd name="connsiteX264" fmla="*/ 11260645 w 12192000"/>
              <a:gd name="connsiteY264" fmla="*/ 70390 h 355854"/>
              <a:gd name="connsiteX265" fmla="*/ 11428000 w 12192000"/>
              <a:gd name="connsiteY265" fmla="*/ 70390 h 355854"/>
              <a:gd name="connsiteX266" fmla="*/ 11595354 w 12192000"/>
              <a:gd name="connsiteY266" fmla="*/ 70390 h 355854"/>
              <a:gd name="connsiteX267" fmla="*/ 11511819 w 12192000"/>
              <a:gd name="connsiteY267" fmla="*/ 161258 h 355854"/>
              <a:gd name="connsiteX268" fmla="*/ 11755945 w 12192000"/>
              <a:gd name="connsiteY268" fmla="*/ 285560 h 355854"/>
              <a:gd name="connsiteX269" fmla="*/ 11588591 w 12192000"/>
              <a:gd name="connsiteY269" fmla="*/ 285560 h 355854"/>
              <a:gd name="connsiteX270" fmla="*/ 11672315 w 12192000"/>
              <a:gd name="connsiteY270" fmla="*/ 194691 h 355854"/>
              <a:gd name="connsiteX271" fmla="*/ 11756041 w 12192000"/>
              <a:gd name="connsiteY271" fmla="*/ 103823 h 355854"/>
              <a:gd name="connsiteX272" fmla="*/ 11839766 w 12192000"/>
              <a:gd name="connsiteY272" fmla="*/ 194691 h 355854"/>
              <a:gd name="connsiteX273" fmla="*/ 11923491 w 12192000"/>
              <a:gd name="connsiteY273" fmla="*/ 285560 h 355854"/>
              <a:gd name="connsiteX274" fmla="*/ 11755945 w 12192000"/>
              <a:gd name="connsiteY274" fmla="*/ 28556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2192000" h="355854">
                <a:moveTo>
                  <a:pt x="12192000" y="95"/>
                </a:moveTo>
                <a:lnTo>
                  <a:pt x="342519" y="95"/>
                </a:lnTo>
                <a:lnTo>
                  <a:pt x="175165" y="95"/>
                </a:lnTo>
                <a:lnTo>
                  <a:pt x="18098" y="95"/>
                </a:lnTo>
                <a:lnTo>
                  <a:pt x="18002" y="0"/>
                </a:lnTo>
                <a:lnTo>
                  <a:pt x="18002" y="95"/>
                </a:lnTo>
                <a:lnTo>
                  <a:pt x="0" y="95"/>
                </a:lnTo>
                <a:lnTo>
                  <a:pt x="0" y="355854"/>
                </a:lnTo>
                <a:lnTo>
                  <a:pt x="12192000" y="355854"/>
                </a:lnTo>
                <a:lnTo>
                  <a:pt x="12192000" y="95"/>
                </a:lnTo>
                <a:close/>
                <a:moveTo>
                  <a:pt x="12081224" y="70390"/>
                </a:moveTo>
                <a:lnTo>
                  <a:pt x="12192000" y="70390"/>
                </a:lnTo>
                <a:lnTo>
                  <a:pt x="12192000" y="131826"/>
                </a:lnTo>
                <a:lnTo>
                  <a:pt x="12081224" y="252127"/>
                </a:lnTo>
                <a:lnTo>
                  <a:pt x="11997499" y="161258"/>
                </a:lnTo>
                <a:lnTo>
                  <a:pt x="11913775" y="70390"/>
                </a:lnTo>
                <a:lnTo>
                  <a:pt x="12081224" y="70390"/>
                </a:lnTo>
                <a:close/>
                <a:moveTo>
                  <a:pt x="0" y="285560"/>
                </a:moveTo>
                <a:lnTo>
                  <a:pt x="0" y="123444"/>
                </a:lnTo>
                <a:lnTo>
                  <a:pt x="18002" y="103823"/>
                </a:lnTo>
                <a:lnTo>
                  <a:pt x="101727" y="194691"/>
                </a:lnTo>
                <a:lnTo>
                  <a:pt x="185452" y="285560"/>
                </a:lnTo>
                <a:lnTo>
                  <a:pt x="0" y="285560"/>
                </a:lnTo>
                <a:close/>
                <a:moveTo>
                  <a:pt x="426244" y="161258"/>
                </a:moveTo>
                <a:lnTo>
                  <a:pt x="342519" y="252127"/>
                </a:lnTo>
                <a:lnTo>
                  <a:pt x="258794" y="161258"/>
                </a:lnTo>
                <a:lnTo>
                  <a:pt x="175069" y="70390"/>
                </a:lnTo>
                <a:lnTo>
                  <a:pt x="342424" y="70390"/>
                </a:lnTo>
                <a:lnTo>
                  <a:pt x="509778" y="70390"/>
                </a:lnTo>
                <a:lnTo>
                  <a:pt x="426244" y="161258"/>
                </a:lnTo>
                <a:close/>
                <a:moveTo>
                  <a:pt x="670370" y="285560"/>
                </a:moveTo>
                <a:lnTo>
                  <a:pt x="502920" y="285560"/>
                </a:lnTo>
                <a:lnTo>
                  <a:pt x="586645" y="194691"/>
                </a:lnTo>
                <a:lnTo>
                  <a:pt x="670370" y="103823"/>
                </a:lnTo>
                <a:lnTo>
                  <a:pt x="754094" y="194691"/>
                </a:lnTo>
                <a:lnTo>
                  <a:pt x="837819" y="285560"/>
                </a:lnTo>
                <a:lnTo>
                  <a:pt x="670370" y="285560"/>
                </a:lnTo>
                <a:close/>
                <a:moveTo>
                  <a:pt x="1081469" y="161258"/>
                </a:moveTo>
                <a:lnTo>
                  <a:pt x="997744" y="252127"/>
                </a:lnTo>
                <a:lnTo>
                  <a:pt x="914019" y="161258"/>
                </a:lnTo>
                <a:lnTo>
                  <a:pt x="830294" y="70390"/>
                </a:lnTo>
                <a:lnTo>
                  <a:pt x="997649" y="70390"/>
                </a:lnTo>
                <a:lnTo>
                  <a:pt x="1165003" y="70390"/>
                </a:lnTo>
                <a:lnTo>
                  <a:pt x="1081469" y="161258"/>
                </a:lnTo>
                <a:close/>
                <a:moveTo>
                  <a:pt x="1325594" y="285560"/>
                </a:moveTo>
                <a:lnTo>
                  <a:pt x="1158240" y="285560"/>
                </a:lnTo>
                <a:lnTo>
                  <a:pt x="1241965" y="194691"/>
                </a:lnTo>
                <a:lnTo>
                  <a:pt x="1325689" y="103823"/>
                </a:lnTo>
                <a:lnTo>
                  <a:pt x="1409414" y="194691"/>
                </a:lnTo>
                <a:lnTo>
                  <a:pt x="1493139" y="285560"/>
                </a:lnTo>
                <a:lnTo>
                  <a:pt x="1325594" y="285560"/>
                </a:lnTo>
                <a:close/>
                <a:moveTo>
                  <a:pt x="1722406" y="161258"/>
                </a:moveTo>
                <a:lnTo>
                  <a:pt x="1638681" y="252127"/>
                </a:lnTo>
                <a:lnTo>
                  <a:pt x="1554956" y="161258"/>
                </a:lnTo>
                <a:lnTo>
                  <a:pt x="1471232" y="70390"/>
                </a:lnTo>
                <a:lnTo>
                  <a:pt x="1638586" y="70390"/>
                </a:lnTo>
                <a:lnTo>
                  <a:pt x="1805940" y="70390"/>
                </a:lnTo>
                <a:lnTo>
                  <a:pt x="1722406" y="161258"/>
                </a:lnTo>
                <a:close/>
                <a:moveTo>
                  <a:pt x="1966532" y="285560"/>
                </a:moveTo>
                <a:lnTo>
                  <a:pt x="1799177" y="285560"/>
                </a:lnTo>
                <a:lnTo>
                  <a:pt x="1882902" y="194691"/>
                </a:lnTo>
                <a:lnTo>
                  <a:pt x="1966627" y="103823"/>
                </a:lnTo>
                <a:lnTo>
                  <a:pt x="2050352" y="194691"/>
                </a:lnTo>
                <a:lnTo>
                  <a:pt x="2134076" y="285560"/>
                </a:lnTo>
                <a:lnTo>
                  <a:pt x="1966532" y="285560"/>
                </a:lnTo>
                <a:close/>
                <a:moveTo>
                  <a:pt x="2377631" y="161258"/>
                </a:moveTo>
                <a:lnTo>
                  <a:pt x="2293906" y="252127"/>
                </a:lnTo>
                <a:lnTo>
                  <a:pt x="2210181" y="161258"/>
                </a:lnTo>
                <a:lnTo>
                  <a:pt x="2126456" y="70390"/>
                </a:lnTo>
                <a:lnTo>
                  <a:pt x="2293811" y="70390"/>
                </a:lnTo>
                <a:lnTo>
                  <a:pt x="2461165" y="70390"/>
                </a:lnTo>
                <a:lnTo>
                  <a:pt x="2377631" y="161258"/>
                </a:lnTo>
                <a:close/>
                <a:moveTo>
                  <a:pt x="2621756" y="285560"/>
                </a:moveTo>
                <a:lnTo>
                  <a:pt x="2454402" y="285560"/>
                </a:lnTo>
                <a:lnTo>
                  <a:pt x="2538127" y="194691"/>
                </a:lnTo>
                <a:lnTo>
                  <a:pt x="2621852" y="103823"/>
                </a:lnTo>
                <a:lnTo>
                  <a:pt x="2705576" y="194691"/>
                </a:lnTo>
                <a:lnTo>
                  <a:pt x="2789301" y="285560"/>
                </a:lnTo>
                <a:lnTo>
                  <a:pt x="2621756" y="285560"/>
                </a:lnTo>
                <a:close/>
                <a:moveTo>
                  <a:pt x="3031712" y="161258"/>
                </a:moveTo>
                <a:lnTo>
                  <a:pt x="2947988" y="252127"/>
                </a:lnTo>
                <a:lnTo>
                  <a:pt x="2864263" y="161258"/>
                </a:lnTo>
                <a:lnTo>
                  <a:pt x="2780538" y="70390"/>
                </a:lnTo>
                <a:lnTo>
                  <a:pt x="2947892" y="70390"/>
                </a:lnTo>
                <a:lnTo>
                  <a:pt x="3115247" y="70390"/>
                </a:lnTo>
                <a:lnTo>
                  <a:pt x="3031712" y="161258"/>
                </a:lnTo>
                <a:close/>
                <a:moveTo>
                  <a:pt x="3275838" y="285560"/>
                </a:moveTo>
                <a:lnTo>
                  <a:pt x="3108484" y="285560"/>
                </a:lnTo>
                <a:lnTo>
                  <a:pt x="3192209" y="194691"/>
                </a:lnTo>
                <a:lnTo>
                  <a:pt x="3275933" y="103823"/>
                </a:lnTo>
                <a:lnTo>
                  <a:pt x="3359658" y="194691"/>
                </a:lnTo>
                <a:lnTo>
                  <a:pt x="3443383" y="285560"/>
                </a:lnTo>
                <a:lnTo>
                  <a:pt x="3275838" y="285560"/>
                </a:lnTo>
                <a:close/>
                <a:moveTo>
                  <a:pt x="3686937" y="161258"/>
                </a:moveTo>
                <a:lnTo>
                  <a:pt x="3603212" y="252127"/>
                </a:lnTo>
                <a:lnTo>
                  <a:pt x="3519488" y="161258"/>
                </a:lnTo>
                <a:lnTo>
                  <a:pt x="3435763" y="70390"/>
                </a:lnTo>
                <a:lnTo>
                  <a:pt x="3603117" y="70390"/>
                </a:lnTo>
                <a:lnTo>
                  <a:pt x="3770471" y="70390"/>
                </a:lnTo>
                <a:lnTo>
                  <a:pt x="3686937" y="161258"/>
                </a:lnTo>
                <a:close/>
                <a:moveTo>
                  <a:pt x="3931063" y="285560"/>
                </a:moveTo>
                <a:lnTo>
                  <a:pt x="3763709" y="285560"/>
                </a:lnTo>
                <a:lnTo>
                  <a:pt x="3847433" y="194691"/>
                </a:lnTo>
                <a:lnTo>
                  <a:pt x="3931158" y="103823"/>
                </a:lnTo>
                <a:lnTo>
                  <a:pt x="4014883" y="194691"/>
                </a:lnTo>
                <a:lnTo>
                  <a:pt x="4098608" y="285560"/>
                </a:lnTo>
                <a:lnTo>
                  <a:pt x="3931063" y="285560"/>
                </a:lnTo>
                <a:close/>
                <a:moveTo>
                  <a:pt x="4337876" y="161258"/>
                </a:moveTo>
                <a:lnTo>
                  <a:pt x="4254151" y="252127"/>
                </a:lnTo>
                <a:lnTo>
                  <a:pt x="4170426" y="161258"/>
                </a:lnTo>
                <a:lnTo>
                  <a:pt x="4086701" y="70390"/>
                </a:lnTo>
                <a:lnTo>
                  <a:pt x="4254056" y="70390"/>
                </a:lnTo>
                <a:lnTo>
                  <a:pt x="4421410" y="70390"/>
                </a:lnTo>
                <a:lnTo>
                  <a:pt x="4337876" y="161258"/>
                </a:lnTo>
                <a:close/>
                <a:moveTo>
                  <a:pt x="4581906" y="285560"/>
                </a:moveTo>
                <a:lnTo>
                  <a:pt x="4414552" y="285560"/>
                </a:lnTo>
                <a:lnTo>
                  <a:pt x="4498277" y="194691"/>
                </a:lnTo>
                <a:lnTo>
                  <a:pt x="4582001" y="103823"/>
                </a:lnTo>
                <a:lnTo>
                  <a:pt x="4665726" y="194691"/>
                </a:lnTo>
                <a:lnTo>
                  <a:pt x="4749451" y="285560"/>
                </a:lnTo>
                <a:lnTo>
                  <a:pt x="4581906" y="285560"/>
                </a:lnTo>
                <a:close/>
                <a:moveTo>
                  <a:pt x="4993101" y="161258"/>
                </a:moveTo>
                <a:lnTo>
                  <a:pt x="4909376" y="252127"/>
                </a:lnTo>
                <a:lnTo>
                  <a:pt x="4825651" y="161258"/>
                </a:lnTo>
                <a:lnTo>
                  <a:pt x="4741926" y="70390"/>
                </a:lnTo>
                <a:lnTo>
                  <a:pt x="4909280" y="70390"/>
                </a:lnTo>
                <a:lnTo>
                  <a:pt x="5076635" y="70390"/>
                </a:lnTo>
                <a:lnTo>
                  <a:pt x="4993101" y="161258"/>
                </a:lnTo>
                <a:close/>
                <a:moveTo>
                  <a:pt x="5237131" y="285560"/>
                </a:moveTo>
                <a:lnTo>
                  <a:pt x="5069777" y="285560"/>
                </a:lnTo>
                <a:lnTo>
                  <a:pt x="5153501" y="194691"/>
                </a:lnTo>
                <a:lnTo>
                  <a:pt x="5237227" y="103823"/>
                </a:lnTo>
                <a:lnTo>
                  <a:pt x="5320951" y="194691"/>
                </a:lnTo>
                <a:lnTo>
                  <a:pt x="5404676" y="285560"/>
                </a:lnTo>
                <a:lnTo>
                  <a:pt x="5237131" y="285560"/>
                </a:lnTo>
                <a:close/>
                <a:moveTo>
                  <a:pt x="5633942" y="161258"/>
                </a:moveTo>
                <a:lnTo>
                  <a:pt x="5550218" y="252127"/>
                </a:lnTo>
                <a:lnTo>
                  <a:pt x="5466493" y="161258"/>
                </a:lnTo>
                <a:lnTo>
                  <a:pt x="5382768" y="70390"/>
                </a:lnTo>
                <a:lnTo>
                  <a:pt x="5550123" y="70390"/>
                </a:lnTo>
                <a:lnTo>
                  <a:pt x="5717477" y="70390"/>
                </a:lnTo>
                <a:lnTo>
                  <a:pt x="5633942" y="161258"/>
                </a:lnTo>
                <a:close/>
                <a:moveTo>
                  <a:pt x="5878068" y="285560"/>
                </a:moveTo>
                <a:lnTo>
                  <a:pt x="5710714" y="285560"/>
                </a:lnTo>
                <a:lnTo>
                  <a:pt x="5794439" y="194691"/>
                </a:lnTo>
                <a:lnTo>
                  <a:pt x="5878164" y="103823"/>
                </a:lnTo>
                <a:lnTo>
                  <a:pt x="5961888" y="194691"/>
                </a:lnTo>
                <a:lnTo>
                  <a:pt x="6045613" y="285560"/>
                </a:lnTo>
                <a:lnTo>
                  <a:pt x="5878068" y="285560"/>
                </a:lnTo>
                <a:close/>
                <a:moveTo>
                  <a:pt x="6289168" y="161258"/>
                </a:moveTo>
                <a:lnTo>
                  <a:pt x="6205442" y="252127"/>
                </a:lnTo>
                <a:lnTo>
                  <a:pt x="6121718" y="161258"/>
                </a:lnTo>
                <a:lnTo>
                  <a:pt x="6037993" y="70390"/>
                </a:lnTo>
                <a:lnTo>
                  <a:pt x="6205347" y="70390"/>
                </a:lnTo>
                <a:lnTo>
                  <a:pt x="6372701" y="70390"/>
                </a:lnTo>
                <a:lnTo>
                  <a:pt x="6289168" y="161258"/>
                </a:lnTo>
                <a:close/>
                <a:moveTo>
                  <a:pt x="6533293" y="285560"/>
                </a:moveTo>
                <a:lnTo>
                  <a:pt x="6365939" y="285560"/>
                </a:lnTo>
                <a:lnTo>
                  <a:pt x="6449664" y="194691"/>
                </a:lnTo>
                <a:lnTo>
                  <a:pt x="6533388" y="103823"/>
                </a:lnTo>
                <a:lnTo>
                  <a:pt x="6617113" y="194691"/>
                </a:lnTo>
                <a:lnTo>
                  <a:pt x="6700838" y="285560"/>
                </a:lnTo>
                <a:lnTo>
                  <a:pt x="6533293" y="285560"/>
                </a:lnTo>
                <a:close/>
                <a:moveTo>
                  <a:pt x="6943249" y="161258"/>
                </a:moveTo>
                <a:lnTo>
                  <a:pt x="6859524" y="252127"/>
                </a:lnTo>
                <a:lnTo>
                  <a:pt x="6775799" y="161258"/>
                </a:lnTo>
                <a:lnTo>
                  <a:pt x="6692075" y="70390"/>
                </a:lnTo>
                <a:lnTo>
                  <a:pt x="6859429" y="70390"/>
                </a:lnTo>
                <a:lnTo>
                  <a:pt x="7026783" y="70390"/>
                </a:lnTo>
                <a:lnTo>
                  <a:pt x="6943249" y="161258"/>
                </a:lnTo>
                <a:close/>
                <a:moveTo>
                  <a:pt x="7187375" y="285560"/>
                </a:moveTo>
                <a:lnTo>
                  <a:pt x="7020021" y="285560"/>
                </a:lnTo>
                <a:lnTo>
                  <a:pt x="7103745" y="194691"/>
                </a:lnTo>
                <a:lnTo>
                  <a:pt x="7187470" y="103823"/>
                </a:lnTo>
                <a:lnTo>
                  <a:pt x="7271195" y="194691"/>
                </a:lnTo>
                <a:lnTo>
                  <a:pt x="7354919" y="285560"/>
                </a:lnTo>
                <a:lnTo>
                  <a:pt x="7187375" y="285560"/>
                </a:lnTo>
                <a:close/>
                <a:moveTo>
                  <a:pt x="7598569" y="161258"/>
                </a:moveTo>
                <a:lnTo>
                  <a:pt x="7514844" y="252127"/>
                </a:lnTo>
                <a:lnTo>
                  <a:pt x="7431119" y="161258"/>
                </a:lnTo>
                <a:lnTo>
                  <a:pt x="7347395" y="70390"/>
                </a:lnTo>
                <a:lnTo>
                  <a:pt x="7514749" y="70390"/>
                </a:lnTo>
                <a:lnTo>
                  <a:pt x="7682103" y="70390"/>
                </a:lnTo>
                <a:lnTo>
                  <a:pt x="7598569" y="161258"/>
                </a:lnTo>
                <a:close/>
                <a:moveTo>
                  <a:pt x="7842599" y="285560"/>
                </a:moveTo>
                <a:lnTo>
                  <a:pt x="7675245" y="285560"/>
                </a:lnTo>
                <a:lnTo>
                  <a:pt x="7758970" y="194691"/>
                </a:lnTo>
                <a:lnTo>
                  <a:pt x="7842695" y="103823"/>
                </a:lnTo>
                <a:lnTo>
                  <a:pt x="7926419" y="194691"/>
                </a:lnTo>
                <a:lnTo>
                  <a:pt x="8010144" y="285560"/>
                </a:lnTo>
                <a:lnTo>
                  <a:pt x="7842599" y="285560"/>
                </a:lnTo>
                <a:close/>
                <a:moveTo>
                  <a:pt x="8251127" y="161258"/>
                </a:moveTo>
                <a:lnTo>
                  <a:pt x="8167402" y="252127"/>
                </a:lnTo>
                <a:lnTo>
                  <a:pt x="8083677" y="161258"/>
                </a:lnTo>
                <a:lnTo>
                  <a:pt x="7999953" y="70390"/>
                </a:lnTo>
                <a:lnTo>
                  <a:pt x="8167307" y="70390"/>
                </a:lnTo>
                <a:lnTo>
                  <a:pt x="8334661" y="70390"/>
                </a:lnTo>
                <a:lnTo>
                  <a:pt x="8251127" y="161258"/>
                </a:lnTo>
                <a:close/>
                <a:moveTo>
                  <a:pt x="8495252" y="285560"/>
                </a:moveTo>
                <a:lnTo>
                  <a:pt x="8327898" y="285560"/>
                </a:lnTo>
                <a:lnTo>
                  <a:pt x="8411623" y="194691"/>
                </a:lnTo>
                <a:lnTo>
                  <a:pt x="8495348" y="103823"/>
                </a:lnTo>
                <a:lnTo>
                  <a:pt x="8579072" y="194691"/>
                </a:lnTo>
                <a:lnTo>
                  <a:pt x="8662797" y="285560"/>
                </a:lnTo>
                <a:lnTo>
                  <a:pt x="8495252" y="285560"/>
                </a:lnTo>
                <a:close/>
                <a:moveTo>
                  <a:pt x="8906351" y="161258"/>
                </a:moveTo>
                <a:lnTo>
                  <a:pt x="8822627" y="252127"/>
                </a:lnTo>
                <a:lnTo>
                  <a:pt x="8738901" y="161258"/>
                </a:lnTo>
                <a:lnTo>
                  <a:pt x="8655177" y="70390"/>
                </a:lnTo>
                <a:lnTo>
                  <a:pt x="8822531" y="70390"/>
                </a:lnTo>
                <a:lnTo>
                  <a:pt x="8989886" y="70390"/>
                </a:lnTo>
                <a:lnTo>
                  <a:pt x="8906351" y="161258"/>
                </a:lnTo>
                <a:close/>
                <a:moveTo>
                  <a:pt x="9150477" y="285560"/>
                </a:moveTo>
                <a:lnTo>
                  <a:pt x="8983123" y="285560"/>
                </a:lnTo>
                <a:lnTo>
                  <a:pt x="9066848" y="194691"/>
                </a:lnTo>
                <a:lnTo>
                  <a:pt x="9150572" y="103823"/>
                </a:lnTo>
                <a:lnTo>
                  <a:pt x="9234297" y="194691"/>
                </a:lnTo>
                <a:lnTo>
                  <a:pt x="9318022" y="285560"/>
                </a:lnTo>
                <a:lnTo>
                  <a:pt x="9150477" y="285560"/>
                </a:lnTo>
                <a:close/>
                <a:moveTo>
                  <a:pt x="9547289" y="161258"/>
                </a:moveTo>
                <a:lnTo>
                  <a:pt x="9463564" y="252127"/>
                </a:lnTo>
                <a:lnTo>
                  <a:pt x="9379839" y="161258"/>
                </a:lnTo>
                <a:lnTo>
                  <a:pt x="9296114" y="70390"/>
                </a:lnTo>
                <a:lnTo>
                  <a:pt x="9463468" y="70390"/>
                </a:lnTo>
                <a:lnTo>
                  <a:pt x="9630823" y="70390"/>
                </a:lnTo>
                <a:lnTo>
                  <a:pt x="9547289" y="161258"/>
                </a:lnTo>
                <a:close/>
                <a:moveTo>
                  <a:pt x="9791319" y="285560"/>
                </a:moveTo>
                <a:lnTo>
                  <a:pt x="9623965" y="285560"/>
                </a:lnTo>
                <a:lnTo>
                  <a:pt x="9707689" y="194691"/>
                </a:lnTo>
                <a:lnTo>
                  <a:pt x="9791414" y="103823"/>
                </a:lnTo>
                <a:lnTo>
                  <a:pt x="9875139" y="194691"/>
                </a:lnTo>
                <a:lnTo>
                  <a:pt x="9958864" y="285560"/>
                </a:lnTo>
                <a:lnTo>
                  <a:pt x="9791319" y="285560"/>
                </a:lnTo>
                <a:close/>
                <a:moveTo>
                  <a:pt x="10202513" y="161258"/>
                </a:moveTo>
                <a:lnTo>
                  <a:pt x="10118788" y="252127"/>
                </a:lnTo>
                <a:lnTo>
                  <a:pt x="10035064" y="161258"/>
                </a:lnTo>
                <a:lnTo>
                  <a:pt x="9951339" y="70390"/>
                </a:lnTo>
                <a:lnTo>
                  <a:pt x="10118693" y="70390"/>
                </a:lnTo>
                <a:lnTo>
                  <a:pt x="10286048" y="70390"/>
                </a:lnTo>
                <a:lnTo>
                  <a:pt x="10202513" y="161258"/>
                </a:lnTo>
                <a:close/>
                <a:moveTo>
                  <a:pt x="10446639" y="285560"/>
                </a:moveTo>
                <a:lnTo>
                  <a:pt x="10279284" y="285560"/>
                </a:lnTo>
                <a:lnTo>
                  <a:pt x="10363009" y="194691"/>
                </a:lnTo>
                <a:lnTo>
                  <a:pt x="10446734" y="103823"/>
                </a:lnTo>
                <a:lnTo>
                  <a:pt x="10530460" y="194691"/>
                </a:lnTo>
                <a:lnTo>
                  <a:pt x="10614184" y="285560"/>
                </a:lnTo>
                <a:lnTo>
                  <a:pt x="10446639" y="285560"/>
                </a:lnTo>
                <a:close/>
                <a:moveTo>
                  <a:pt x="10856595" y="161258"/>
                </a:moveTo>
                <a:lnTo>
                  <a:pt x="10772870" y="252127"/>
                </a:lnTo>
                <a:lnTo>
                  <a:pt x="10689145" y="161258"/>
                </a:lnTo>
                <a:lnTo>
                  <a:pt x="10605421" y="70390"/>
                </a:lnTo>
                <a:lnTo>
                  <a:pt x="10772775" y="70390"/>
                </a:lnTo>
                <a:lnTo>
                  <a:pt x="10940129" y="70390"/>
                </a:lnTo>
                <a:lnTo>
                  <a:pt x="10856595" y="161258"/>
                </a:lnTo>
                <a:close/>
                <a:moveTo>
                  <a:pt x="11100721" y="285560"/>
                </a:moveTo>
                <a:lnTo>
                  <a:pt x="10933366" y="285560"/>
                </a:lnTo>
                <a:lnTo>
                  <a:pt x="11017091" y="194691"/>
                </a:lnTo>
                <a:lnTo>
                  <a:pt x="11100815" y="103823"/>
                </a:lnTo>
                <a:lnTo>
                  <a:pt x="11184541" y="194691"/>
                </a:lnTo>
                <a:lnTo>
                  <a:pt x="11268266" y="285560"/>
                </a:lnTo>
                <a:lnTo>
                  <a:pt x="11100721" y="285560"/>
                </a:lnTo>
                <a:close/>
                <a:moveTo>
                  <a:pt x="11511819" y="161258"/>
                </a:moveTo>
                <a:lnTo>
                  <a:pt x="11428095" y="252127"/>
                </a:lnTo>
                <a:lnTo>
                  <a:pt x="11344370" y="161258"/>
                </a:lnTo>
                <a:lnTo>
                  <a:pt x="11260645" y="70390"/>
                </a:lnTo>
                <a:lnTo>
                  <a:pt x="11428000" y="70390"/>
                </a:lnTo>
                <a:lnTo>
                  <a:pt x="11595354" y="70390"/>
                </a:lnTo>
                <a:lnTo>
                  <a:pt x="11511819" y="161258"/>
                </a:lnTo>
                <a:close/>
                <a:moveTo>
                  <a:pt x="11755945" y="285560"/>
                </a:moveTo>
                <a:lnTo>
                  <a:pt x="11588591" y="285560"/>
                </a:lnTo>
                <a:lnTo>
                  <a:pt x="11672315" y="194691"/>
                </a:lnTo>
                <a:lnTo>
                  <a:pt x="11756041" y="103823"/>
                </a:lnTo>
                <a:lnTo>
                  <a:pt x="11839766" y="194691"/>
                </a:lnTo>
                <a:lnTo>
                  <a:pt x="11923491" y="285560"/>
                </a:lnTo>
                <a:lnTo>
                  <a:pt x="11755945" y="285560"/>
                </a:lnTo>
                <a:close/>
              </a:path>
            </a:pathLst>
          </a:custGeom>
          <a:solidFill>
            <a:srgbClr val="FEC662"/>
          </a:solidFill>
          <a:ln w="9525" cap="flat">
            <a:noFill/>
            <a:prstDash val="solid"/>
            <a:miter/>
          </a:ln>
        </p:spPr>
        <p:txBody>
          <a:bodyPr rtlCol="0" anchor="ctr"/>
          <a:lstStyle/>
          <a:p>
            <a:endParaRPr lang="en-US"/>
          </a:p>
        </p:txBody>
      </p:sp>
      <p:sp>
        <p:nvSpPr>
          <p:cNvPr id="7" name="Graphic 7">
            <a:extLst>
              <a:ext uri="{FF2B5EF4-FFF2-40B4-BE49-F238E27FC236}">
                <a16:creationId xmlns:a16="http://schemas.microsoft.com/office/drawing/2014/main" id="{FC7B3453-56ED-4792-8DD2-DC1DF84B5C27}"/>
              </a:ext>
            </a:extLst>
          </p:cNvPr>
          <p:cNvSpPr/>
          <p:nvPr userDrawn="1"/>
        </p:nvSpPr>
        <p:spPr>
          <a:xfrm>
            <a:off x="0" y="6078570"/>
            <a:ext cx="12192000" cy="355854"/>
          </a:xfrm>
          <a:custGeom>
            <a:avLst/>
            <a:gdLst>
              <a:gd name="connsiteX0" fmla="*/ 12192000 w 12192000"/>
              <a:gd name="connsiteY0" fmla="*/ 95 h 355854"/>
              <a:gd name="connsiteX1" fmla="*/ 342519 w 12192000"/>
              <a:gd name="connsiteY1" fmla="*/ 95 h 355854"/>
              <a:gd name="connsiteX2" fmla="*/ 175165 w 12192000"/>
              <a:gd name="connsiteY2" fmla="*/ 95 h 355854"/>
              <a:gd name="connsiteX3" fmla="*/ 18098 w 12192000"/>
              <a:gd name="connsiteY3" fmla="*/ 95 h 355854"/>
              <a:gd name="connsiteX4" fmla="*/ 18002 w 12192000"/>
              <a:gd name="connsiteY4" fmla="*/ 0 h 355854"/>
              <a:gd name="connsiteX5" fmla="*/ 18002 w 12192000"/>
              <a:gd name="connsiteY5" fmla="*/ 95 h 355854"/>
              <a:gd name="connsiteX6" fmla="*/ 0 w 12192000"/>
              <a:gd name="connsiteY6" fmla="*/ 95 h 355854"/>
              <a:gd name="connsiteX7" fmla="*/ 0 w 12192000"/>
              <a:gd name="connsiteY7" fmla="*/ 355854 h 355854"/>
              <a:gd name="connsiteX8" fmla="*/ 12192000 w 12192000"/>
              <a:gd name="connsiteY8" fmla="*/ 355854 h 355854"/>
              <a:gd name="connsiteX9" fmla="*/ 12192000 w 12192000"/>
              <a:gd name="connsiteY9" fmla="*/ 95 h 355854"/>
              <a:gd name="connsiteX10" fmla="*/ 12081224 w 12192000"/>
              <a:gd name="connsiteY10" fmla="*/ 70390 h 355854"/>
              <a:gd name="connsiteX11" fmla="*/ 12192000 w 12192000"/>
              <a:gd name="connsiteY11" fmla="*/ 70390 h 355854"/>
              <a:gd name="connsiteX12" fmla="*/ 12192000 w 12192000"/>
              <a:gd name="connsiteY12" fmla="*/ 131826 h 355854"/>
              <a:gd name="connsiteX13" fmla="*/ 12081224 w 12192000"/>
              <a:gd name="connsiteY13" fmla="*/ 252127 h 355854"/>
              <a:gd name="connsiteX14" fmla="*/ 11997499 w 12192000"/>
              <a:gd name="connsiteY14" fmla="*/ 161258 h 355854"/>
              <a:gd name="connsiteX15" fmla="*/ 11913775 w 12192000"/>
              <a:gd name="connsiteY15" fmla="*/ 70390 h 355854"/>
              <a:gd name="connsiteX16" fmla="*/ 12081224 w 12192000"/>
              <a:gd name="connsiteY16" fmla="*/ 70390 h 355854"/>
              <a:gd name="connsiteX17" fmla="*/ 0 w 12192000"/>
              <a:gd name="connsiteY17" fmla="*/ 285560 h 355854"/>
              <a:gd name="connsiteX18" fmla="*/ 0 w 12192000"/>
              <a:gd name="connsiteY18" fmla="*/ 123444 h 355854"/>
              <a:gd name="connsiteX19" fmla="*/ 18002 w 12192000"/>
              <a:gd name="connsiteY19" fmla="*/ 103823 h 355854"/>
              <a:gd name="connsiteX20" fmla="*/ 101727 w 12192000"/>
              <a:gd name="connsiteY20" fmla="*/ 194691 h 355854"/>
              <a:gd name="connsiteX21" fmla="*/ 185452 w 12192000"/>
              <a:gd name="connsiteY21" fmla="*/ 285560 h 355854"/>
              <a:gd name="connsiteX22" fmla="*/ 0 w 12192000"/>
              <a:gd name="connsiteY22" fmla="*/ 285560 h 355854"/>
              <a:gd name="connsiteX23" fmla="*/ 426244 w 12192000"/>
              <a:gd name="connsiteY23" fmla="*/ 161258 h 355854"/>
              <a:gd name="connsiteX24" fmla="*/ 342519 w 12192000"/>
              <a:gd name="connsiteY24" fmla="*/ 252127 h 355854"/>
              <a:gd name="connsiteX25" fmla="*/ 258794 w 12192000"/>
              <a:gd name="connsiteY25" fmla="*/ 161258 h 355854"/>
              <a:gd name="connsiteX26" fmla="*/ 175069 w 12192000"/>
              <a:gd name="connsiteY26" fmla="*/ 70390 h 355854"/>
              <a:gd name="connsiteX27" fmla="*/ 342424 w 12192000"/>
              <a:gd name="connsiteY27" fmla="*/ 70390 h 355854"/>
              <a:gd name="connsiteX28" fmla="*/ 509778 w 12192000"/>
              <a:gd name="connsiteY28" fmla="*/ 70390 h 355854"/>
              <a:gd name="connsiteX29" fmla="*/ 426244 w 12192000"/>
              <a:gd name="connsiteY29" fmla="*/ 161258 h 355854"/>
              <a:gd name="connsiteX30" fmla="*/ 670370 w 12192000"/>
              <a:gd name="connsiteY30" fmla="*/ 285560 h 355854"/>
              <a:gd name="connsiteX31" fmla="*/ 502920 w 12192000"/>
              <a:gd name="connsiteY31" fmla="*/ 285560 h 355854"/>
              <a:gd name="connsiteX32" fmla="*/ 586645 w 12192000"/>
              <a:gd name="connsiteY32" fmla="*/ 194691 h 355854"/>
              <a:gd name="connsiteX33" fmla="*/ 670370 w 12192000"/>
              <a:gd name="connsiteY33" fmla="*/ 103823 h 355854"/>
              <a:gd name="connsiteX34" fmla="*/ 754094 w 12192000"/>
              <a:gd name="connsiteY34" fmla="*/ 194691 h 355854"/>
              <a:gd name="connsiteX35" fmla="*/ 837819 w 12192000"/>
              <a:gd name="connsiteY35" fmla="*/ 285560 h 355854"/>
              <a:gd name="connsiteX36" fmla="*/ 670370 w 12192000"/>
              <a:gd name="connsiteY36" fmla="*/ 285560 h 355854"/>
              <a:gd name="connsiteX37" fmla="*/ 1081469 w 12192000"/>
              <a:gd name="connsiteY37" fmla="*/ 161258 h 355854"/>
              <a:gd name="connsiteX38" fmla="*/ 997744 w 12192000"/>
              <a:gd name="connsiteY38" fmla="*/ 252127 h 355854"/>
              <a:gd name="connsiteX39" fmla="*/ 914019 w 12192000"/>
              <a:gd name="connsiteY39" fmla="*/ 161258 h 355854"/>
              <a:gd name="connsiteX40" fmla="*/ 830294 w 12192000"/>
              <a:gd name="connsiteY40" fmla="*/ 70390 h 355854"/>
              <a:gd name="connsiteX41" fmla="*/ 997649 w 12192000"/>
              <a:gd name="connsiteY41" fmla="*/ 70390 h 355854"/>
              <a:gd name="connsiteX42" fmla="*/ 1165003 w 12192000"/>
              <a:gd name="connsiteY42" fmla="*/ 70390 h 355854"/>
              <a:gd name="connsiteX43" fmla="*/ 1081469 w 12192000"/>
              <a:gd name="connsiteY43" fmla="*/ 161258 h 355854"/>
              <a:gd name="connsiteX44" fmla="*/ 1325594 w 12192000"/>
              <a:gd name="connsiteY44" fmla="*/ 285560 h 355854"/>
              <a:gd name="connsiteX45" fmla="*/ 1158240 w 12192000"/>
              <a:gd name="connsiteY45" fmla="*/ 285560 h 355854"/>
              <a:gd name="connsiteX46" fmla="*/ 1241965 w 12192000"/>
              <a:gd name="connsiteY46" fmla="*/ 194691 h 355854"/>
              <a:gd name="connsiteX47" fmla="*/ 1325689 w 12192000"/>
              <a:gd name="connsiteY47" fmla="*/ 103823 h 355854"/>
              <a:gd name="connsiteX48" fmla="*/ 1409414 w 12192000"/>
              <a:gd name="connsiteY48" fmla="*/ 194691 h 355854"/>
              <a:gd name="connsiteX49" fmla="*/ 1493139 w 12192000"/>
              <a:gd name="connsiteY49" fmla="*/ 285560 h 355854"/>
              <a:gd name="connsiteX50" fmla="*/ 1325594 w 12192000"/>
              <a:gd name="connsiteY50" fmla="*/ 285560 h 355854"/>
              <a:gd name="connsiteX51" fmla="*/ 1722406 w 12192000"/>
              <a:gd name="connsiteY51" fmla="*/ 161258 h 355854"/>
              <a:gd name="connsiteX52" fmla="*/ 1638681 w 12192000"/>
              <a:gd name="connsiteY52" fmla="*/ 252127 h 355854"/>
              <a:gd name="connsiteX53" fmla="*/ 1554956 w 12192000"/>
              <a:gd name="connsiteY53" fmla="*/ 161258 h 355854"/>
              <a:gd name="connsiteX54" fmla="*/ 1471232 w 12192000"/>
              <a:gd name="connsiteY54" fmla="*/ 70390 h 355854"/>
              <a:gd name="connsiteX55" fmla="*/ 1638586 w 12192000"/>
              <a:gd name="connsiteY55" fmla="*/ 70390 h 355854"/>
              <a:gd name="connsiteX56" fmla="*/ 1805940 w 12192000"/>
              <a:gd name="connsiteY56" fmla="*/ 70390 h 355854"/>
              <a:gd name="connsiteX57" fmla="*/ 1722406 w 12192000"/>
              <a:gd name="connsiteY57" fmla="*/ 161258 h 355854"/>
              <a:gd name="connsiteX58" fmla="*/ 1966532 w 12192000"/>
              <a:gd name="connsiteY58" fmla="*/ 285560 h 355854"/>
              <a:gd name="connsiteX59" fmla="*/ 1799177 w 12192000"/>
              <a:gd name="connsiteY59" fmla="*/ 285560 h 355854"/>
              <a:gd name="connsiteX60" fmla="*/ 1882902 w 12192000"/>
              <a:gd name="connsiteY60" fmla="*/ 194691 h 355854"/>
              <a:gd name="connsiteX61" fmla="*/ 1966627 w 12192000"/>
              <a:gd name="connsiteY61" fmla="*/ 103823 h 355854"/>
              <a:gd name="connsiteX62" fmla="*/ 2050352 w 12192000"/>
              <a:gd name="connsiteY62" fmla="*/ 194691 h 355854"/>
              <a:gd name="connsiteX63" fmla="*/ 2134076 w 12192000"/>
              <a:gd name="connsiteY63" fmla="*/ 285560 h 355854"/>
              <a:gd name="connsiteX64" fmla="*/ 1966532 w 12192000"/>
              <a:gd name="connsiteY64" fmla="*/ 285560 h 355854"/>
              <a:gd name="connsiteX65" fmla="*/ 2377631 w 12192000"/>
              <a:gd name="connsiteY65" fmla="*/ 161258 h 355854"/>
              <a:gd name="connsiteX66" fmla="*/ 2293906 w 12192000"/>
              <a:gd name="connsiteY66" fmla="*/ 252127 h 355854"/>
              <a:gd name="connsiteX67" fmla="*/ 2210181 w 12192000"/>
              <a:gd name="connsiteY67" fmla="*/ 161258 h 355854"/>
              <a:gd name="connsiteX68" fmla="*/ 2126456 w 12192000"/>
              <a:gd name="connsiteY68" fmla="*/ 70390 h 355854"/>
              <a:gd name="connsiteX69" fmla="*/ 2293811 w 12192000"/>
              <a:gd name="connsiteY69" fmla="*/ 70390 h 355854"/>
              <a:gd name="connsiteX70" fmla="*/ 2461165 w 12192000"/>
              <a:gd name="connsiteY70" fmla="*/ 70390 h 355854"/>
              <a:gd name="connsiteX71" fmla="*/ 2377631 w 12192000"/>
              <a:gd name="connsiteY71" fmla="*/ 161258 h 355854"/>
              <a:gd name="connsiteX72" fmla="*/ 2621756 w 12192000"/>
              <a:gd name="connsiteY72" fmla="*/ 285560 h 355854"/>
              <a:gd name="connsiteX73" fmla="*/ 2454402 w 12192000"/>
              <a:gd name="connsiteY73" fmla="*/ 285560 h 355854"/>
              <a:gd name="connsiteX74" fmla="*/ 2538127 w 12192000"/>
              <a:gd name="connsiteY74" fmla="*/ 194691 h 355854"/>
              <a:gd name="connsiteX75" fmla="*/ 2621852 w 12192000"/>
              <a:gd name="connsiteY75" fmla="*/ 103823 h 355854"/>
              <a:gd name="connsiteX76" fmla="*/ 2705576 w 12192000"/>
              <a:gd name="connsiteY76" fmla="*/ 194691 h 355854"/>
              <a:gd name="connsiteX77" fmla="*/ 2789301 w 12192000"/>
              <a:gd name="connsiteY77" fmla="*/ 285560 h 355854"/>
              <a:gd name="connsiteX78" fmla="*/ 2621756 w 12192000"/>
              <a:gd name="connsiteY78" fmla="*/ 285560 h 355854"/>
              <a:gd name="connsiteX79" fmla="*/ 3031712 w 12192000"/>
              <a:gd name="connsiteY79" fmla="*/ 161258 h 355854"/>
              <a:gd name="connsiteX80" fmla="*/ 2947988 w 12192000"/>
              <a:gd name="connsiteY80" fmla="*/ 252127 h 355854"/>
              <a:gd name="connsiteX81" fmla="*/ 2864263 w 12192000"/>
              <a:gd name="connsiteY81" fmla="*/ 161258 h 355854"/>
              <a:gd name="connsiteX82" fmla="*/ 2780538 w 12192000"/>
              <a:gd name="connsiteY82" fmla="*/ 70390 h 355854"/>
              <a:gd name="connsiteX83" fmla="*/ 2947892 w 12192000"/>
              <a:gd name="connsiteY83" fmla="*/ 70390 h 355854"/>
              <a:gd name="connsiteX84" fmla="*/ 3115247 w 12192000"/>
              <a:gd name="connsiteY84" fmla="*/ 70390 h 355854"/>
              <a:gd name="connsiteX85" fmla="*/ 3031712 w 12192000"/>
              <a:gd name="connsiteY85" fmla="*/ 161258 h 355854"/>
              <a:gd name="connsiteX86" fmla="*/ 3275838 w 12192000"/>
              <a:gd name="connsiteY86" fmla="*/ 285560 h 355854"/>
              <a:gd name="connsiteX87" fmla="*/ 3108484 w 12192000"/>
              <a:gd name="connsiteY87" fmla="*/ 285560 h 355854"/>
              <a:gd name="connsiteX88" fmla="*/ 3192209 w 12192000"/>
              <a:gd name="connsiteY88" fmla="*/ 194691 h 355854"/>
              <a:gd name="connsiteX89" fmla="*/ 3275933 w 12192000"/>
              <a:gd name="connsiteY89" fmla="*/ 103823 h 355854"/>
              <a:gd name="connsiteX90" fmla="*/ 3359658 w 12192000"/>
              <a:gd name="connsiteY90" fmla="*/ 194691 h 355854"/>
              <a:gd name="connsiteX91" fmla="*/ 3443383 w 12192000"/>
              <a:gd name="connsiteY91" fmla="*/ 285560 h 355854"/>
              <a:gd name="connsiteX92" fmla="*/ 3275838 w 12192000"/>
              <a:gd name="connsiteY92" fmla="*/ 285560 h 355854"/>
              <a:gd name="connsiteX93" fmla="*/ 3686937 w 12192000"/>
              <a:gd name="connsiteY93" fmla="*/ 161258 h 355854"/>
              <a:gd name="connsiteX94" fmla="*/ 3603212 w 12192000"/>
              <a:gd name="connsiteY94" fmla="*/ 252127 h 355854"/>
              <a:gd name="connsiteX95" fmla="*/ 3519488 w 12192000"/>
              <a:gd name="connsiteY95" fmla="*/ 161258 h 355854"/>
              <a:gd name="connsiteX96" fmla="*/ 3435763 w 12192000"/>
              <a:gd name="connsiteY96" fmla="*/ 70390 h 355854"/>
              <a:gd name="connsiteX97" fmla="*/ 3603117 w 12192000"/>
              <a:gd name="connsiteY97" fmla="*/ 70390 h 355854"/>
              <a:gd name="connsiteX98" fmla="*/ 3770471 w 12192000"/>
              <a:gd name="connsiteY98" fmla="*/ 70390 h 355854"/>
              <a:gd name="connsiteX99" fmla="*/ 3686937 w 12192000"/>
              <a:gd name="connsiteY99" fmla="*/ 161258 h 355854"/>
              <a:gd name="connsiteX100" fmla="*/ 3931063 w 12192000"/>
              <a:gd name="connsiteY100" fmla="*/ 285560 h 355854"/>
              <a:gd name="connsiteX101" fmla="*/ 3763709 w 12192000"/>
              <a:gd name="connsiteY101" fmla="*/ 285560 h 355854"/>
              <a:gd name="connsiteX102" fmla="*/ 3847433 w 12192000"/>
              <a:gd name="connsiteY102" fmla="*/ 194691 h 355854"/>
              <a:gd name="connsiteX103" fmla="*/ 3931158 w 12192000"/>
              <a:gd name="connsiteY103" fmla="*/ 103823 h 355854"/>
              <a:gd name="connsiteX104" fmla="*/ 4014883 w 12192000"/>
              <a:gd name="connsiteY104" fmla="*/ 194691 h 355854"/>
              <a:gd name="connsiteX105" fmla="*/ 4098608 w 12192000"/>
              <a:gd name="connsiteY105" fmla="*/ 285560 h 355854"/>
              <a:gd name="connsiteX106" fmla="*/ 3931063 w 12192000"/>
              <a:gd name="connsiteY106" fmla="*/ 285560 h 355854"/>
              <a:gd name="connsiteX107" fmla="*/ 4337876 w 12192000"/>
              <a:gd name="connsiteY107" fmla="*/ 161258 h 355854"/>
              <a:gd name="connsiteX108" fmla="*/ 4254151 w 12192000"/>
              <a:gd name="connsiteY108" fmla="*/ 252127 h 355854"/>
              <a:gd name="connsiteX109" fmla="*/ 4170426 w 12192000"/>
              <a:gd name="connsiteY109" fmla="*/ 161258 h 355854"/>
              <a:gd name="connsiteX110" fmla="*/ 4086701 w 12192000"/>
              <a:gd name="connsiteY110" fmla="*/ 70390 h 355854"/>
              <a:gd name="connsiteX111" fmla="*/ 4254056 w 12192000"/>
              <a:gd name="connsiteY111" fmla="*/ 70390 h 355854"/>
              <a:gd name="connsiteX112" fmla="*/ 4421410 w 12192000"/>
              <a:gd name="connsiteY112" fmla="*/ 70390 h 355854"/>
              <a:gd name="connsiteX113" fmla="*/ 4337876 w 12192000"/>
              <a:gd name="connsiteY113" fmla="*/ 161258 h 355854"/>
              <a:gd name="connsiteX114" fmla="*/ 4581906 w 12192000"/>
              <a:gd name="connsiteY114" fmla="*/ 285560 h 355854"/>
              <a:gd name="connsiteX115" fmla="*/ 4414552 w 12192000"/>
              <a:gd name="connsiteY115" fmla="*/ 285560 h 355854"/>
              <a:gd name="connsiteX116" fmla="*/ 4498277 w 12192000"/>
              <a:gd name="connsiteY116" fmla="*/ 194691 h 355854"/>
              <a:gd name="connsiteX117" fmla="*/ 4582001 w 12192000"/>
              <a:gd name="connsiteY117" fmla="*/ 103823 h 355854"/>
              <a:gd name="connsiteX118" fmla="*/ 4665726 w 12192000"/>
              <a:gd name="connsiteY118" fmla="*/ 194691 h 355854"/>
              <a:gd name="connsiteX119" fmla="*/ 4749451 w 12192000"/>
              <a:gd name="connsiteY119" fmla="*/ 285560 h 355854"/>
              <a:gd name="connsiteX120" fmla="*/ 4581906 w 12192000"/>
              <a:gd name="connsiteY120" fmla="*/ 285560 h 355854"/>
              <a:gd name="connsiteX121" fmla="*/ 4993101 w 12192000"/>
              <a:gd name="connsiteY121" fmla="*/ 161258 h 355854"/>
              <a:gd name="connsiteX122" fmla="*/ 4909376 w 12192000"/>
              <a:gd name="connsiteY122" fmla="*/ 252127 h 355854"/>
              <a:gd name="connsiteX123" fmla="*/ 4825651 w 12192000"/>
              <a:gd name="connsiteY123" fmla="*/ 161258 h 355854"/>
              <a:gd name="connsiteX124" fmla="*/ 4741926 w 12192000"/>
              <a:gd name="connsiteY124" fmla="*/ 70390 h 355854"/>
              <a:gd name="connsiteX125" fmla="*/ 4909280 w 12192000"/>
              <a:gd name="connsiteY125" fmla="*/ 70390 h 355854"/>
              <a:gd name="connsiteX126" fmla="*/ 5076635 w 12192000"/>
              <a:gd name="connsiteY126" fmla="*/ 70390 h 355854"/>
              <a:gd name="connsiteX127" fmla="*/ 4993101 w 12192000"/>
              <a:gd name="connsiteY127" fmla="*/ 161258 h 355854"/>
              <a:gd name="connsiteX128" fmla="*/ 5237131 w 12192000"/>
              <a:gd name="connsiteY128" fmla="*/ 285560 h 355854"/>
              <a:gd name="connsiteX129" fmla="*/ 5069777 w 12192000"/>
              <a:gd name="connsiteY129" fmla="*/ 285560 h 355854"/>
              <a:gd name="connsiteX130" fmla="*/ 5153501 w 12192000"/>
              <a:gd name="connsiteY130" fmla="*/ 194691 h 355854"/>
              <a:gd name="connsiteX131" fmla="*/ 5237227 w 12192000"/>
              <a:gd name="connsiteY131" fmla="*/ 103823 h 355854"/>
              <a:gd name="connsiteX132" fmla="*/ 5320951 w 12192000"/>
              <a:gd name="connsiteY132" fmla="*/ 194691 h 355854"/>
              <a:gd name="connsiteX133" fmla="*/ 5404676 w 12192000"/>
              <a:gd name="connsiteY133" fmla="*/ 285560 h 355854"/>
              <a:gd name="connsiteX134" fmla="*/ 5237131 w 12192000"/>
              <a:gd name="connsiteY134" fmla="*/ 285560 h 355854"/>
              <a:gd name="connsiteX135" fmla="*/ 5633942 w 12192000"/>
              <a:gd name="connsiteY135" fmla="*/ 161258 h 355854"/>
              <a:gd name="connsiteX136" fmla="*/ 5550218 w 12192000"/>
              <a:gd name="connsiteY136" fmla="*/ 252127 h 355854"/>
              <a:gd name="connsiteX137" fmla="*/ 5466493 w 12192000"/>
              <a:gd name="connsiteY137" fmla="*/ 161258 h 355854"/>
              <a:gd name="connsiteX138" fmla="*/ 5382768 w 12192000"/>
              <a:gd name="connsiteY138" fmla="*/ 70390 h 355854"/>
              <a:gd name="connsiteX139" fmla="*/ 5550123 w 12192000"/>
              <a:gd name="connsiteY139" fmla="*/ 70390 h 355854"/>
              <a:gd name="connsiteX140" fmla="*/ 5717477 w 12192000"/>
              <a:gd name="connsiteY140" fmla="*/ 70390 h 355854"/>
              <a:gd name="connsiteX141" fmla="*/ 5633942 w 12192000"/>
              <a:gd name="connsiteY141" fmla="*/ 161258 h 355854"/>
              <a:gd name="connsiteX142" fmla="*/ 5878068 w 12192000"/>
              <a:gd name="connsiteY142" fmla="*/ 285560 h 355854"/>
              <a:gd name="connsiteX143" fmla="*/ 5710714 w 12192000"/>
              <a:gd name="connsiteY143" fmla="*/ 285560 h 355854"/>
              <a:gd name="connsiteX144" fmla="*/ 5794439 w 12192000"/>
              <a:gd name="connsiteY144" fmla="*/ 194691 h 355854"/>
              <a:gd name="connsiteX145" fmla="*/ 5878164 w 12192000"/>
              <a:gd name="connsiteY145" fmla="*/ 103823 h 355854"/>
              <a:gd name="connsiteX146" fmla="*/ 5961888 w 12192000"/>
              <a:gd name="connsiteY146" fmla="*/ 194691 h 355854"/>
              <a:gd name="connsiteX147" fmla="*/ 6045613 w 12192000"/>
              <a:gd name="connsiteY147" fmla="*/ 285560 h 355854"/>
              <a:gd name="connsiteX148" fmla="*/ 5878068 w 12192000"/>
              <a:gd name="connsiteY148" fmla="*/ 285560 h 355854"/>
              <a:gd name="connsiteX149" fmla="*/ 6289168 w 12192000"/>
              <a:gd name="connsiteY149" fmla="*/ 161258 h 355854"/>
              <a:gd name="connsiteX150" fmla="*/ 6205442 w 12192000"/>
              <a:gd name="connsiteY150" fmla="*/ 252127 h 355854"/>
              <a:gd name="connsiteX151" fmla="*/ 6121718 w 12192000"/>
              <a:gd name="connsiteY151" fmla="*/ 161258 h 355854"/>
              <a:gd name="connsiteX152" fmla="*/ 6037993 w 12192000"/>
              <a:gd name="connsiteY152" fmla="*/ 70390 h 355854"/>
              <a:gd name="connsiteX153" fmla="*/ 6205347 w 12192000"/>
              <a:gd name="connsiteY153" fmla="*/ 70390 h 355854"/>
              <a:gd name="connsiteX154" fmla="*/ 6372701 w 12192000"/>
              <a:gd name="connsiteY154" fmla="*/ 70390 h 355854"/>
              <a:gd name="connsiteX155" fmla="*/ 6289168 w 12192000"/>
              <a:gd name="connsiteY155" fmla="*/ 161258 h 355854"/>
              <a:gd name="connsiteX156" fmla="*/ 6533293 w 12192000"/>
              <a:gd name="connsiteY156" fmla="*/ 285560 h 355854"/>
              <a:gd name="connsiteX157" fmla="*/ 6365939 w 12192000"/>
              <a:gd name="connsiteY157" fmla="*/ 285560 h 355854"/>
              <a:gd name="connsiteX158" fmla="*/ 6449664 w 12192000"/>
              <a:gd name="connsiteY158" fmla="*/ 194691 h 355854"/>
              <a:gd name="connsiteX159" fmla="*/ 6533388 w 12192000"/>
              <a:gd name="connsiteY159" fmla="*/ 103823 h 355854"/>
              <a:gd name="connsiteX160" fmla="*/ 6617113 w 12192000"/>
              <a:gd name="connsiteY160" fmla="*/ 194691 h 355854"/>
              <a:gd name="connsiteX161" fmla="*/ 6700838 w 12192000"/>
              <a:gd name="connsiteY161" fmla="*/ 285560 h 355854"/>
              <a:gd name="connsiteX162" fmla="*/ 6533293 w 12192000"/>
              <a:gd name="connsiteY162" fmla="*/ 285560 h 355854"/>
              <a:gd name="connsiteX163" fmla="*/ 6943249 w 12192000"/>
              <a:gd name="connsiteY163" fmla="*/ 161258 h 355854"/>
              <a:gd name="connsiteX164" fmla="*/ 6859524 w 12192000"/>
              <a:gd name="connsiteY164" fmla="*/ 252127 h 355854"/>
              <a:gd name="connsiteX165" fmla="*/ 6775799 w 12192000"/>
              <a:gd name="connsiteY165" fmla="*/ 161258 h 355854"/>
              <a:gd name="connsiteX166" fmla="*/ 6692075 w 12192000"/>
              <a:gd name="connsiteY166" fmla="*/ 70390 h 355854"/>
              <a:gd name="connsiteX167" fmla="*/ 6859429 w 12192000"/>
              <a:gd name="connsiteY167" fmla="*/ 70390 h 355854"/>
              <a:gd name="connsiteX168" fmla="*/ 7026783 w 12192000"/>
              <a:gd name="connsiteY168" fmla="*/ 70390 h 355854"/>
              <a:gd name="connsiteX169" fmla="*/ 6943249 w 12192000"/>
              <a:gd name="connsiteY169" fmla="*/ 161258 h 355854"/>
              <a:gd name="connsiteX170" fmla="*/ 7187375 w 12192000"/>
              <a:gd name="connsiteY170" fmla="*/ 285560 h 355854"/>
              <a:gd name="connsiteX171" fmla="*/ 7020021 w 12192000"/>
              <a:gd name="connsiteY171" fmla="*/ 285560 h 355854"/>
              <a:gd name="connsiteX172" fmla="*/ 7103745 w 12192000"/>
              <a:gd name="connsiteY172" fmla="*/ 194691 h 355854"/>
              <a:gd name="connsiteX173" fmla="*/ 7187470 w 12192000"/>
              <a:gd name="connsiteY173" fmla="*/ 103823 h 355854"/>
              <a:gd name="connsiteX174" fmla="*/ 7271195 w 12192000"/>
              <a:gd name="connsiteY174" fmla="*/ 194691 h 355854"/>
              <a:gd name="connsiteX175" fmla="*/ 7354919 w 12192000"/>
              <a:gd name="connsiteY175" fmla="*/ 285560 h 355854"/>
              <a:gd name="connsiteX176" fmla="*/ 7187375 w 12192000"/>
              <a:gd name="connsiteY176" fmla="*/ 285560 h 355854"/>
              <a:gd name="connsiteX177" fmla="*/ 7598569 w 12192000"/>
              <a:gd name="connsiteY177" fmla="*/ 161258 h 355854"/>
              <a:gd name="connsiteX178" fmla="*/ 7514844 w 12192000"/>
              <a:gd name="connsiteY178" fmla="*/ 252127 h 355854"/>
              <a:gd name="connsiteX179" fmla="*/ 7431119 w 12192000"/>
              <a:gd name="connsiteY179" fmla="*/ 161258 h 355854"/>
              <a:gd name="connsiteX180" fmla="*/ 7347395 w 12192000"/>
              <a:gd name="connsiteY180" fmla="*/ 70390 h 355854"/>
              <a:gd name="connsiteX181" fmla="*/ 7514749 w 12192000"/>
              <a:gd name="connsiteY181" fmla="*/ 70390 h 355854"/>
              <a:gd name="connsiteX182" fmla="*/ 7682103 w 12192000"/>
              <a:gd name="connsiteY182" fmla="*/ 70390 h 355854"/>
              <a:gd name="connsiteX183" fmla="*/ 7598569 w 12192000"/>
              <a:gd name="connsiteY183" fmla="*/ 161258 h 355854"/>
              <a:gd name="connsiteX184" fmla="*/ 7842599 w 12192000"/>
              <a:gd name="connsiteY184" fmla="*/ 285560 h 355854"/>
              <a:gd name="connsiteX185" fmla="*/ 7675245 w 12192000"/>
              <a:gd name="connsiteY185" fmla="*/ 285560 h 355854"/>
              <a:gd name="connsiteX186" fmla="*/ 7758970 w 12192000"/>
              <a:gd name="connsiteY186" fmla="*/ 194691 h 355854"/>
              <a:gd name="connsiteX187" fmla="*/ 7842695 w 12192000"/>
              <a:gd name="connsiteY187" fmla="*/ 103823 h 355854"/>
              <a:gd name="connsiteX188" fmla="*/ 7926419 w 12192000"/>
              <a:gd name="connsiteY188" fmla="*/ 194691 h 355854"/>
              <a:gd name="connsiteX189" fmla="*/ 8010144 w 12192000"/>
              <a:gd name="connsiteY189" fmla="*/ 285560 h 355854"/>
              <a:gd name="connsiteX190" fmla="*/ 7842599 w 12192000"/>
              <a:gd name="connsiteY190" fmla="*/ 285560 h 355854"/>
              <a:gd name="connsiteX191" fmla="*/ 8251127 w 12192000"/>
              <a:gd name="connsiteY191" fmla="*/ 161258 h 355854"/>
              <a:gd name="connsiteX192" fmla="*/ 8167402 w 12192000"/>
              <a:gd name="connsiteY192" fmla="*/ 252127 h 355854"/>
              <a:gd name="connsiteX193" fmla="*/ 8083677 w 12192000"/>
              <a:gd name="connsiteY193" fmla="*/ 161258 h 355854"/>
              <a:gd name="connsiteX194" fmla="*/ 7999953 w 12192000"/>
              <a:gd name="connsiteY194" fmla="*/ 70390 h 355854"/>
              <a:gd name="connsiteX195" fmla="*/ 8167307 w 12192000"/>
              <a:gd name="connsiteY195" fmla="*/ 70390 h 355854"/>
              <a:gd name="connsiteX196" fmla="*/ 8334661 w 12192000"/>
              <a:gd name="connsiteY196" fmla="*/ 70390 h 355854"/>
              <a:gd name="connsiteX197" fmla="*/ 8251127 w 12192000"/>
              <a:gd name="connsiteY197" fmla="*/ 161258 h 355854"/>
              <a:gd name="connsiteX198" fmla="*/ 8495252 w 12192000"/>
              <a:gd name="connsiteY198" fmla="*/ 285560 h 355854"/>
              <a:gd name="connsiteX199" fmla="*/ 8327898 w 12192000"/>
              <a:gd name="connsiteY199" fmla="*/ 285560 h 355854"/>
              <a:gd name="connsiteX200" fmla="*/ 8411623 w 12192000"/>
              <a:gd name="connsiteY200" fmla="*/ 194691 h 355854"/>
              <a:gd name="connsiteX201" fmla="*/ 8495348 w 12192000"/>
              <a:gd name="connsiteY201" fmla="*/ 103823 h 355854"/>
              <a:gd name="connsiteX202" fmla="*/ 8579072 w 12192000"/>
              <a:gd name="connsiteY202" fmla="*/ 194691 h 355854"/>
              <a:gd name="connsiteX203" fmla="*/ 8662797 w 12192000"/>
              <a:gd name="connsiteY203" fmla="*/ 285560 h 355854"/>
              <a:gd name="connsiteX204" fmla="*/ 8495252 w 12192000"/>
              <a:gd name="connsiteY204" fmla="*/ 285560 h 355854"/>
              <a:gd name="connsiteX205" fmla="*/ 8906351 w 12192000"/>
              <a:gd name="connsiteY205" fmla="*/ 161258 h 355854"/>
              <a:gd name="connsiteX206" fmla="*/ 8822627 w 12192000"/>
              <a:gd name="connsiteY206" fmla="*/ 252127 h 355854"/>
              <a:gd name="connsiteX207" fmla="*/ 8738901 w 12192000"/>
              <a:gd name="connsiteY207" fmla="*/ 161258 h 355854"/>
              <a:gd name="connsiteX208" fmla="*/ 8655177 w 12192000"/>
              <a:gd name="connsiteY208" fmla="*/ 70390 h 355854"/>
              <a:gd name="connsiteX209" fmla="*/ 8822531 w 12192000"/>
              <a:gd name="connsiteY209" fmla="*/ 70390 h 355854"/>
              <a:gd name="connsiteX210" fmla="*/ 8989886 w 12192000"/>
              <a:gd name="connsiteY210" fmla="*/ 70390 h 355854"/>
              <a:gd name="connsiteX211" fmla="*/ 8906351 w 12192000"/>
              <a:gd name="connsiteY211" fmla="*/ 161258 h 355854"/>
              <a:gd name="connsiteX212" fmla="*/ 9150477 w 12192000"/>
              <a:gd name="connsiteY212" fmla="*/ 285560 h 355854"/>
              <a:gd name="connsiteX213" fmla="*/ 8983123 w 12192000"/>
              <a:gd name="connsiteY213" fmla="*/ 285560 h 355854"/>
              <a:gd name="connsiteX214" fmla="*/ 9066848 w 12192000"/>
              <a:gd name="connsiteY214" fmla="*/ 194691 h 355854"/>
              <a:gd name="connsiteX215" fmla="*/ 9150572 w 12192000"/>
              <a:gd name="connsiteY215" fmla="*/ 103823 h 355854"/>
              <a:gd name="connsiteX216" fmla="*/ 9234297 w 12192000"/>
              <a:gd name="connsiteY216" fmla="*/ 194691 h 355854"/>
              <a:gd name="connsiteX217" fmla="*/ 9318022 w 12192000"/>
              <a:gd name="connsiteY217" fmla="*/ 285560 h 355854"/>
              <a:gd name="connsiteX218" fmla="*/ 9150477 w 12192000"/>
              <a:gd name="connsiteY218" fmla="*/ 285560 h 355854"/>
              <a:gd name="connsiteX219" fmla="*/ 9547289 w 12192000"/>
              <a:gd name="connsiteY219" fmla="*/ 161258 h 355854"/>
              <a:gd name="connsiteX220" fmla="*/ 9463564 w 12192000"/>
              <a:gd name="connsiteY220" fmla="*/ 252127 h 355854"/>
              <a:gd name="connsiteX221" fmla="*/ 9379839 w 12192000"/>
              <a:gd name="connsiteY221" fmla="*/ 161258 h 355854"/>
              <a:gd name="connsiteX222" fmla="*/ 9296114 w 12192000"/>
              <a:gd name="connsiteY222" fmla="*/ 70390 h 355854"/>
              <a:gd name="connsiteX223" fmla="*/ 9463468 w 12192000"/>
              <a:gd name="connsiteY223" fmla="*/ 70390 h 355854"/>
              <a:gd name="connsiteX224" fmla="*/ 9630823 w 12192000"/>
              <a:gd name="connsiteY224" fmla="*/ 70390 h 355854"/>
              <a:gd name="connsiteX225" fmla="*/ 9547289 w 12192000"/>
              <a:gd name="connsiteY225" fmla="*/ 161258 h 355854"/>
              <a:gd name="connsiteX226" fmla="*/ 9791319 w 12192000"/>
              <a:gd name="connsiteY226" fmla="*/ 285560 h 355854"/>
              <a:gd name="connsiteX227" fmla="*/ 9623965 w 12192000"/>
              <a:gd name="connsiteY227" fmla="*/ 285560 h 355854"/>
              <a:gd name="connsiteX228" fmla="*/ 9707689 w 12192000"/>
              <a:gd name="connsiteY228" fmla="*/ 194691 h 355854"/>
              <a:gd name="connsiteX229" fmla="*/ 9791414 w 12192000"/>
              <a:gd name="connsiteY229" fmla="*/ 103823 h 355854"/>
              <a:gd name="connsiteX230" fmla="*/ 9875139 w 12192000"/>
              <a:gd name="connsiteY230" fmla="*/ 194691 h 355854"/>
              <a:gd name="connsiteX231" fmla="*/ 9958864 w 12192000"/>
              <a:gd name="connsiteY231" fmla="*/ 285560 h 355854"/>
              <a:gd name="connsiteX232" fmla="*/ 9791319 w 12192000"/>
              <a:gd name="connsiteY232" fmla="*/ 285560 h 355854"/>
              <a:gd name="connsiteX233" fmla="*/ 10202513 w 12192000"/>
              <a:gd name="connsiteY233" fmla="*/ 161258 h 355854"/>
              <a:gd name="connsiteX234" fmla="*/ 10118788 w 12192000"/>
              <a:gd name="connsiteY234" fmla="*/ 252127 h 355854"/>
              <a:gd name="connsiteX235" fmla="*/ 10035064 w 12192000"/>
              <a:gd name="connsiteY235" fmla="*/ 161258 h 355854"/>
              <a:gd name="connsiteX236" fmla="*/ 9951339 w 12192000"/>
              <a:gd name="connsiteY236" fmla="*/ 70390 h 355854"/>
              <a:gd name="connsiteX237" fmla="*/ 10118693 w 12192000"/>
              <a:gd name="connsiteY237" fmla="*/ 70390 h 355854"/>
              <a:gd name="connsiteX238" fmla="*/ 10286048 w 12192000"/>
              <a:gd name="connsiteY238" fmla="*/ 70390 h 355854"/>
              <a:gd name="connsiteX239" fmla="*/ 10202513 w 12192000"/>
              <a:gd name="connsiteY239" fmla="*/ 161258 h 355854"/>
              <a:gd name="connsiteX240" fmla="*/ 10446639 w 12192000"/>
              <a:gd name="connsiteY240" fmla="*/ 285560 h 355854"/>
              <a:gd name="connsiteX241" fmla="*/ 10279284 w 12192000"/>
              <a:gd name="connsiteY241" fmla="*/ 285560 h 355854"/>
              <a:gd name="connsiteX242" fmla="*/ 10363009 w 12192000"/>
              <a:gd name="connsiteY242" fmla="*/ 194691 h 355854"/>
              <a:gd name="connsiteX243" fmla="*/ 10446734 w 12192000"/>
              <a:gd name="connsiteY243" fmla="*/ 103823 h 355854"/>
              <a:gd name="connsiteX244" fmla="*/ 10530460 w 12192000"/>
              <a:gd name="connsiteY244" fmla="*/ 194691 h 355854"/>
              <a:gd name="connsiteX245" fmla="*/ 10614184 w 12192000"/>
              <a:gd name="connsiteY245" fmla="*/ 285560 h 355854"/>
              <a:gd name="connsiteX246" fmla="*/ 10446639 w 12192000"/>
              <a:gd name="connsiteY246" fmla="*/ 285560 h 355854"/>
              <a:gd name="connsiteX247" fmla="*/ 10856595 w 12192000"/>
              <a:gd name="connsiteY247" fmla="*/ 161258 h 355854"/>
              <a:gd name="connsiteX248" fmla="*/ 10772870 w 12192000"/>
              <a:gd name="connsiteY248" fmla="*/ 252127 h 355854"/>
              <a:gd name="connsiteX249" fmla="*/ 10689145 w 12192000"/>
              <a:gd name="connsiteY249" fmla="*/ 161258 h 355854"/>
              <a:gd name="connsiteX250" fmla="*/ 10605421 w 12192000"/>
              <a:gd name="connsiteY250" fmla="*/ 70390 h 355854"/>
              <a:gd name="connsiteX251" fmla="*/ 10772775 w 12192000"/>
              <a:gd name="connsiteY251" fmla="*/ 70390 h 355854"/>
              <a:gd name="connsiteX252" fmla="*/ 10940129 w 12192000"/>
              <a:gd name="connsiteY252" fmla="*/ 70390 h 355854"/>
              <a:gd name="connsiteX253" fmla="*/ 10856595 w 12192000"/>
              <a:gd name="connsiteY253" fmla="*/ 161258 h 355854"/>
              <a:gd name="connsiteX254" fmla="*/ 11100721 w 12192000"/>
              <a:gd name="connsiteY254" fmla="*/ 285560 h 355854"/>
              <a:gd name="connsiteX255" fmla="*/ 10933366 w 12192000"/>
              <a:gd name="connsiteY255" fmla="*/ 285560 h 355854"/>
              <a:gd name="connsiteX256" fmla="*/ 11017091 w 12192000"/>
              <a:gd name="connsiteY256" fmla="*/ 194691 h 355854"/>
              <a:gd name="connsiteX257" fmla="*/ 11100815 w 12192000"/>
              <a:gd name="connsiteY257" fmla="*/ 103823 h 355854"/>
              <a:gd name="connsiteX258" fmla="*/ 11184541 w 12192000"/>
              <a:gd name="connsiteY258" fmla="*/ 194691 h 355854"/>
              <a:gd name="connsiteX259" fmla="*/ 11268266 w 12192000"/>
              <a:gd name="connsiteY259" fmla="*/ 285560 h 355854"/>
              <a:gd name="connsiteX260" fmla="*/ 11100721 w 12192000"/>
              <a:gd name="connsiteY260" fmla="*/ 285560 h 355854"/>
              <a:gd name="connsiteX261" fmla="*/ 11511819 w 12192000"/>
              <a:gd name="connsiteY261" fmla="*/ 161258 h 355854"/>
              <a:gd name="connsiteX262" fmla="*/ 11428095 w 12192000"/>
              <a:gd name="connsiteY262" fmla="*/ 252127 h 355854"/>
              <a:gd name="connsiteX263" fmla="*/ 11344370 w 12192000"/>
              <a:gd name="connsiteY263" fmla="*/ 161258 h 355854"/>
              <a:gd name="connsiteX264" fmla="*/ 11260645 w 12192000"/>
              <a:gd name="connsiteY264" fmla="*/ 70390 h 355854"/>
              <a:gd name="connsiteX265" fmla="*/ 11428000 w 12192000"/>
              <a:gd name="connsiteY265" fmla="*/ 70390 h 355854"/>
              <a:gd name="connsiteX266" fmla="*/ 11595354 w 12192000"/>
              <a:gd name="connsiteY266" fmla="*/ 70390 h 355854"/>
              <a:gd name="connsiteX267" fmla="*/ 11511819 w 12192000"/>
              <a:gd name="connsiteY267" fmla="*/ 161258 h 355854"/>
              <a:gd name="connsiteX268" fmla="*/ 11755945 w 12192000"/>
              <a:gd name="connsiteY268" fmla="*/ 285560 h 355854"/>
              <a:gd name="connsiteX269" fmla="*/ 11588591 w 12192000"/>
              <a:gd name="connsiteY269" fmla="*/ 285560 h 355854"/>
              <a:gd name="connsiteX270" fmla="*/ 11672315 w 12192000"/>
              <a:gd name="connsiteY270" fmla="*/ 194691 h 355854"/>
              <a:gd name="connsiteX271" fmla="*/ 11756041 w 12192000"/>
              <a:gd name="connsiteY271" fmla="*/ 103823 h 355854"/>
              <a:gd name="connsiteX272" fmla="*/ 11839766 w 12192000"/>
              <a:gd name="connsiteY272" fmla="*/ 194691 h 355854"/>
              <a:gd name="connsiteX273" fmla="*/ 11923491 w 12192000"/>
              <a:gd name="connsiteY273" fmla="*/ 285560 h 355854"/>
              <a:gd name="connsiteX274" fmla="*/ 11755945 w 12192000"/>
              <a:gd name="connsiteY274" fmla="*/ 285560 h 35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2192000" h="355854">
                <a:moveTo>
                  <a:pt x="12192000" y="95"/>
                </a:moveTo>
                <a:lnTo>
                  <a:pt x="342519" y="95"/>
                </a:lnTo>
                <a:lnTo>
                  <a:pt x="175165" y="95"/>
                </a:lnTo>
                <a:lnTo>
                  <a:pt x="18098" y="95"/>
                </a:lnTo>
                <a:lnTo>
                  <a:pt x="18002" y="0"/>
                </a:lnTo>
                <a:lnTo>
                  <a:pt x="18002" y="95"/>
                </a:lnTo>
                <a:lnTo>
                  <a:pt x="0" y="95"/>
                </a:lnTo>
                <a:lnTo>
                  <a:pt x="0" y="355854"/>
                </a:lnTo>
                <a:lnTo>
                  <a:pt x="12192000" y="355854"/>
                </a:lnTo>
                <a:lnTo>
                  <a:pt x="12192000" y="95"/>
                </a:lnTo>
                <a:close/>
                <a:moveTo>
                  <a:pt x="12081224" y="70390"/>
                </a:moveTo>
                <a:lnTo>
                  <a:pt x="12192000" y="70390"/>
                </a:lnTo>
                <a:lnTo>
                  <a:pt x="12192000" y="131826"/>
                </a:lnTo>
                <a:lnTo>
                  <a:pt x="12081224" y="252127"/>
                </a:lnTo>
                <a:lnTo>
                  <a:pt x="11997499" y="161258"/>
                </a:lnTo>
                <a:lnTo>
                  <a:pt x="11913775" y="70390"/>
                </a:lnTo>
                <a:lnTo>
                  <a:pt x="12081224" y="70390"/>
                </a:lnTo>
                <a:close/>
                <a:moveTo>
                  <a:pt x="0" y="285560"/>
                </a:moveTo>
                <a:lnTo>
                  <a:pt x="0" y="123444"/>
                </a:lnTo>
                <a:lnTo>
                  <a:pt x="18002" y="103823"/>
                </a:lnTo>
                <a:lnTo>
                  <a:pt x="101727" y="194691"/>
                </a:lnTo>
                <a:lnTo>
                  <a:pt x="185452" y="285560"/>
                </a:lnTo>
                <a:lnTo>
                  <a:pt x="0" y="285560"/>
                </a:lnTo>
                <a:close/>
                <a:moveTo>
                  <a:pt x="426244" y="161258"/>
                </a:moveTo>
                <a:lnTo>
                  <a:pt x="342519" y="252127"/>
                </a:lnTo>
                <a:lnTo>
                  <a:pt x="258794" y="161258"/>
                </a:lnTo>
                <a:lnTo>
                  <a:pt x="175069" y="70390"/>
                </a:lnTo>
                <a:lnTo>
                  <a:pt x="342424" y="70390"/>
                </a:lnTo>
                <a:lnTo>
                  <a:pt x="509778" y="70390"/>
                </a:lnTo>
                <a:lnTo>
                  <a:pt x="426244" y="161258"/>
                </a:lnTo>
                <a:close/>
                <a:moveTo>
                  <a:pt x="670370" y="285560"/>
                </a:moveTo>
                <a:lnTo>
                  <a:pt x="502920" y="285560"/>
                </a:lnTo>
                <a:lnTo>
                  <a:pt x="586645" y="194691"/>
                </a:lnTo>
                <a:lnTo>
                  <a:pt x="670370" y="103823"/>
                </a:lnTo>
                <a:lnTo>
                  <a:pt x="754094" y="194691"/>
                </a:lnTo>
                <a:lnTo>
                  <a:pt x="837819" y="285560"/>
                </a:lnTo>
                <a:lnTo>
                  <a:pt x="670370" y="285560"/>
                </a:lnTo>
                <a:close/>
                <a:moveTo>
                  <a:pt x="1081469" y="161258"/>
                </a:moveTo>
                <a:lnTo>
                  <a:pt x="997744" y="252127"/>
                </a:lnTo>
                <a:lnTo>
                  <a:pt x="914019" y="161258"/>
                </a:lnTo>
                <a:lnTo>
                  <a:pt x="830294" y="70390"/>
                </a:lnTo>
                <a:lnTo>
                  <a:pt x="997649" y="70390"/>
                </a:lnTo>
                <a:lnTo>
                  <a:pt x="1165003" y="70390"/>
                </a:lnTo>
                <a:lnTo>
                  <a:pt x="1081469" y="161258"/>
                </a:lnTo>
                <a:close/>
                <a:moveTo>
                  <a:pt x="1325594" y="285560"/>
                </a:moveTo>
                <a:lnTo>
                  <a:pt x="1158240" y="285560"/>
                </a:lnTo>
                <a:lnTo>
                  <a:pt x="1241965" y="194691"/>
                </a:lnTo>
                <a:lnTo>
                  <a:pt x="1325689" y="103823"/>
                </a:lnTo>
                <a:lnTo>
                  <a:pt x="1409414" y="194691"/>
                </a:lnTo>
                <a:lnTo>
                  <a:pt x="1493139" y="285560"/>
                </a:lnTo>
                <a:lnTo>
                  <a:pt x="1325594" y="285560"/>
                </a:lnTo>
                <a:close/>
                <a:moveTo>
                  <a:pt x="1722406" y="161258"/>
                </a:moveTo>
                <a:lnTo>
                  <a:pt x="1638681" y="252127"/>
                </a:lnTo>
                <a:lnTo>
                  <a:pt x="1554956" y="161258"/>
                </a:lnTo>
                <a:lnTo>
                  <a:pt x="1471232" y="70390"/>
                </a:lnTo>
                <a:lnTo>
                  <a:pt x="1638586" y="70390"/>
                </a:lnTo>
                <a:lnTo>
                  <a:pt x="1805940" y="70390"/>
                </a:lnTo>
                <a:lnTo>
                  <a:pt x="1722406" y="161258"/>
                </a:lnTo>
                <a:close/>
                <a:moveTo>
                  <a:pt x="1966532" y="285560"/>
                </a:moveTo>
                <a:lnTo>
                  <a:pt x="1799177" y="285560"/>
                </a:lnTo>
                <a:lnTo>
                  <a:pt x="1882902" y="194691"/>
                </a:lnTo>
                <a:lnTo>
                  <a:pt x="1966627" y="103823"/>
                </a:lnTo>
                <a:lnTo>
                  <a:pt x="2050352" y="194691"/>
                </a:lnTo>
                <a:lnTo>
                  <a:pt x="2134076" y="285560"/>
                </a:lnTo>
                <a:lnTo>
                  <a:pt x="1966532" y="285560"/>
                </a:lnTo>
                <a:close/>
                <a:moveTo>
                  <a:pt x="2377631" y="161258"/>
                </a:moveTo>
                <a:lnTo>
                  <a:pt x="2293906" y="252127"/>
                </a:lnTo>
                <a:lnTo>
                  <a:pt x="2210181" y="161258"/>
                </a:lnTo>
                <a:lnTo>
                  <a:pt x="2126456" y="70390"/>
                </a:lnTo>
                <a:lnTo>
                  <a:pt x="2293811" y="70390"/>
                </a:lnTo>
                <a:lnTo>
                  <a:pt x="2461165" y="70390"/>
                </a:lnTo>
                <a:lnTo>
                  <a:pt x="2377631" y="161258"/>
                </a:lnTo>
                <a:close/>
                <a:moveTo>
                  <a:pt x="2621756" y="285560"/>
                </a:moveTo>
                <a:lnTo>
                  <a:pt x="2454402" y="285560"/>
                </a:lnTo>
                <a:lnTo>
                  <a:pt x="2538127" y="194691"/>
                </a:lnTo>
                <a:lnTo>
                  <a:pt x="2621852" y="103823"/>
                </a:lnTo>
                <a:lnTo>
                  <a:pt x="2705576" y="194691"/>
                </a:lnTo>
                <a:lnTo>
                  <a:pt x="2789301" y="285560"/>
                </a:lnTo>
                <a:lnTo>
                  <a:pt x="2621756" y="285560"/>
                </a:lnTo>
                <a:close/>
                <a:moveTo>
                  <a:pt x="3031712" y="161258"/>
                </a:moveTo>
                <a:lnTo>
                  <a:pt x="2947988" y="252127"/>
                </a:lnTo>
                <a:lnTo>
                  <a:pt x="2864263" y="161258"/>
                </a:lnTo>
                <a:lnTo>
                  <a:pt x="2780538" y="70390"/>
                </a:lnTo>
                <a:lnTo>
                  <a:pt x="2947892" y="70390"/>
                </a:lnTo>
                <a:lnTo>
                  <a:pt x="3115247" y="70390"/>
                </a:lnTo>
                <a:lnTo>
                  <a:pt x="3031712" y="161258"/>
                </a:lnTo>
                <a:close/>
                <a:moveTo>
                  <a:pt x="3275838" y="285560"/>
                </a:moveTo>
                <a:lnTo>
                  <a:pt x="3108484" y="285560"/>
                </a:lnTo>
                <a:lnTo>
                  <a:pt x="3192209" y="194691"/>
                </a:lnTo>
                <a:lnTo>
                  <a:pt x="3275933" y="103823"/>
                </a:lnTo>
                <a:lnTo>
                  <a:pt x="3359658" y="194691"/>
                </a:lnTo>
                <a:lnTo>
                  <a:pt x="3443383" y="285560"/>
                </a:lnTo>
                <a:lnTo>
                  <a:pt x="3275838" y="285560"/>
                </a:lnTo>
                <a:close/>
                <a:moveTo>
                  <a:pt x="3686937" y="161258"/>
                </a:moveTo>
                <a:lnTo>
                  <a:pt x="3603212" y="252127"/>
                </a:lnTo>
                <a:lnTo>
                  <a:pt x="3519488" y="161258"/>
                </a:lnTo>
                <a:lnTo>
                  <a:pt x="3435763" y="70390"/>
                </a:lnTo>
                <a:lnTo>
                  <a:pt x="3603117" y="70390"/>
                </a:lnTo>
                <a:lnTo>
                  <a:pt x="3770471" y="70390"/>
                </a:lnTo>
                <a:lnTo>
                  <a:pt x="3686937" y="161258"/>
                </a:lnTo>
                <a:close/>
                <a:moveTo>
                  <a:pt x="3931063" y="285560"/>
                </a:moveTo>
                <a:lnTo>
                  <a:pt x="3763709" y="285560"/>
                </a:lnTo>
                <a:lnTo>
                  <a:pt x="3847433" y="194691"/>
                </a:lnTo>
                <a:lnTo>
                  <a:pt x="3931158" y="103823"/>
                </a:lnTo>
                <a:lnTo>
                  <a:pt x="4014883" y="194691"/>
                </a:lnTo>
                <a:lnTo>
                  <a:pt x="4098608" y="285560"/>
                </a:lnTo>
                <a:lnTo>
                  <a:pt x="3931063" y="285560"/>
                </a:lnTo>
                <a:close/>
                <a:moveTo>
                  <a:pt x="4337876" y="161258"/>
                </a:moveTo>
                <a:lnTo>
                  <a:pt x="4254151" y="252127"/>
                </a:lnTo>
                <a:lnTo>
                  <a:pt x="4170426" y="161258"/>
                </a:lnTo>
                <a:lnTo>
                  <a:pt x="4086701" y="70390"/>
                </a:lnTo>
                <a:lnTo>
                  <a:pt x="4254056" y="70390"/>
                </a:lnTo>
                <a:lnTo>
                  <a:pt x="4421410" y="70390"/>
                </a:lnTo>
                <a:lnTo>
                  <a:pt x="4337876" y="161258"/>
                </a:lnTo>
                <a:close/>
                <a:moveTo>
                  <a:pt x="4581906" y="285560"/>
                </a:moveTo>
                <a:lnTo>
                  <a:pt x="4414552" y="285560"/>
                </a:lnTo>
                <a:lnTo>
                  <a:pt x="4498277" y="194691"/>
                </a:lnTo>
                <a:lnTo>
                  <a:pt x="4582001" y="103823"/>
                </a:lnTo>
                <a:lnTo>
                  <a:pt x="4665726" y="194691"/>
                </a:lnTo>
                <a:lnTo>
                  <a:pt x="4749451" y="285560"/>
                </a:lnTo>
                <a:lnTo>
                  <a:pt x="4581906" y="285560"/>
                </a:lnTo>
                <a:close/>
                <a:moveTo>
                  <a:pt x="4993101" y="161258"/>
                </a:moveTo>
                <a:lnTo>
                  <a:pt x="4909376" y="252127"/>
                </a:lnTo>
                <a:lnTo>
                  <a:pt x="4825651" y="161258"/>
                </a:lnTo>
                <a:lnTo>
                  <a:pt x="4741926" y="70390"/>
                </a:lnTo>
                <a:lnTo>
                  <a:pt x="4909280" y="70390"/>
                </a:lnTo>
                <a:lnTo>
                  <a:pt x="5076635" y="70390"/>
                </a:lnTo>
                <a:lnTo>
                  <a:pt x="4993101" y="161258"/>
                </a:lnTo>
                <a:close/>
                <a:moveTo>
                  <a:pt x="5237131" y="285560"/>
                </a:moveTo>
                <a:lnTo>
                  <a:pt x="5069777" y="285560"/>
                </a:lnTo>
                <a:lnTo>
                  <a:pt x="5153501" y="194691"/>
                </a:lnTo>
                <a:lnTo>
                  <a:pt x="5237227" y="103823"/>
                </a:lnTo>
                <a:lnTo>
                  <a:pt x="5320951" y="194691"/>
                </a:lnTo>
                <a:lnTo>
                  <a:pt x="5404676" y="285560"/>
                </a:lnTo>
                <a:lnTo>
                  <a:pt x="5237131" y="285560"/>
                </a:lnTo>
                <a:close/>
                <a:moveTo>
                  <a:pt x="5633942" y="161258"/>
                </a:moveTo>
                <a:lnTo>
                  <a:pt x="5550218" y="252127"/>
                </a:lnTo>
                <a:lnTo>
                  <a:pt x="5466493" y="161258"/>
                </a:lnTo>
                <a:lnTo>
                  <a:pt x="5382768" y="70390"/>
                </a:lnTo>
                <a:lnTo>
                  <a:pt x="5550123" y="70390"/>
                </a:lnTo>
                <a:lnTo>
                  <a:pt x="5717477" y="70390"/>
                </a:lnTo>
                <a:lnTo>
                  <a:pt x="5633942" y="161258"/>
                </a:lnTo>
                <a:close/>
                <a:moveTo>
                  <a:pt x="5878068" y="285560"/>
                </a:moveTo>
                <a:lnTo>
                  <a:pt x="5710714" y="285560"/>
                </a:lnTo>
                <a:lnTo>
                  <a:pt x="5794439" y="194691"/>
                </a:lnTo>
                <a:lnTo>
                  <a:pt x="5878164" y="103823"/>
                </a:lnTo>
                <a:lnTo>
                  <a:pt x="5961888" y="194691"/>
                </a:lnTo>
                <a:lnTo>
                  <a:pt x="6045613" y="285560"/>
                </a:lnTo>
                <a:lnTo>
                  <a:pt x="5878068" y="285560"/>
                </a:lnTo>
                <a:close/>
                <a:moveTo>
                  <a:pt x="6289168" y="161258"/>
                </a:moveTo>
                <a:lnTo>
                  <a:pt x="6205442" y="252127"/>
                </a:lnTo>
                <a:lnTo>
                  <a:pt x="6121718" y="161258"/>
                </a:lnTo>
                <a:lnTo>
                  <a:pt x="6037993" y="70390"/>
                </a:lnTo>
                <a:lnTo>
                  <a:pt x="6205347" y="70390"/>
                </a:lnTo>
                <a:lnTo>
                  <a:pt x="6372701" y="70390"/>
                </a:lnTo>
                <a:lnTo>
                  <a:pt x="6289168" y="161258"/>
                </a:lnTo>
                <a:close/>
                <a:moveTo>
                  <a:pt x="6533293" y="285560"/>
                </a:moveTo>
                <a:lnTo>
                  <a:pt x="6365939" y="285560"/>
                </a:lnTo>
                <a:lnTo>
                  <a:pt x="6449664" y="194691"/>
                </a:lnTo>
                <a:lnTo>
                  <a:pt x="6533388" y="103823"/>
                </a:lnTo>
                <a:lnTo>
                  <a:pt x="6617113" y="194691"/>
                </a:lnTo>
                <a:lnTo>
                  <a:pt x="6700838" y="285560"/>
                </a:lnTo>
                <a:lnTo>
                  <a:pt x="6533293" y="285560"/>
                </a:lnTo>
                <a:close/>
                <a:moveTo>
                  <a:pt x="6943249" y="161258"/>
                </a:moveTo>
                <a:lnTo>
                  <a:pt x="6859524" y="252127"/>
                </a:lnTo>
                <a:lnTo>
                  <a:pt x="6775799" y="161258"/>
                </a:lnTo>
                <a:lnTo>
                  <a:pt x="6692075" y="70390"/>
                </a:lnTo>
                <a:lnTo>
                  <a:pt x="6859429" y="70390"/>
                </a:lnTo>
                <a:lnTo>
                  <a:pt x="7026783" y="70390"/>
                </a:lnTo>
                <a:lnTo>
                  <a:pt x="6943249" y="161258"/>
                </a:lnTo>
                <a:close/>
                <a:moveTo>
                  <a:pt x="7187375" y="285560"/>
                </a:moveTo>
                <a:lnTo>
                  <a:pt x="7020021" y="285560"/>
                </a:lnTo>
                <a:lnTo>
                  <a:pt x="7103745" y="194691"/>
                </a:lnTo>
                <a:lnTo>
                  <a:pt x="7187470" y="103823"/>
                </a:lnTo>
                <a:lnTo>
                  <a:pt x="7271195" y="194691"/>
                </a:lnTo>
                <a:lnTo>
                  <a:pt x="7354919" y="285560"/>
                </a:lnTo>
                <a:lnTo>
                  <a:pt x="7187375" y="285560"/>
                </a:lnTo>
                <a:close/>
                <a:moveTo>
                  <a:pt x="7598569" y="161258"/>
                </a:moveTo>
                <a:lnTo>
                  <a:pt x="7514844" y="252127"/>
                </a:lnTo>
                <a:lnTo>
                  <a:pt x="7431119" y="161258"/>
                </a:lnTo>
                <a:lnTo>
                  <a:pt x="7347395" y="70390"/>
                </a:lnTo>
                <a:lnTo>
                  <a:pt x="7514749" y="70390"/>
                </a:lnTo>
                <a:lnTo>
                  <a:pt x="7682103" y="70390"/>
                </a:lnTo>
                <a:lnTo>
                  <a:pt x="7598569" y="161258"/>
                </a:lnTo>
                <a:close/>
                <a:moveTo>
                  <a:pt x="7842599" y="285560"/>
                </a:moveTo>
                <a:lnTo>
                  <a:pt x="7675245" y="285560"/>
                </a:lnTo>
                <a:lnTo>
                  <a:pt x="7758970" y="194691"/>
                </a:lnTo>
                <a:lnTo>
                  <a:pt x="7842695" y="103823"/>
                </a:lnTo>
                <a:lnTo>
                  <a:pt x="7926419" y="194691"/>
                </a:lnTo>
                <a:lnTo>
                  <a:pt x="8010144" y="285560"/>
                </a:lnTo>
                <a:lnTo>
                  <a:pt x="7842599" y="285560"/>
                </a:lnTo>
                <a:close/>
                <a:moveTo>
                  <a:pt x="8251127" y="161258"/>
                </a:moveTo>
                <a:lnTo>
                  <a:pt x="8167402" y="252127"/>
                </a:lnTo>
                <a:lnTo>
                  <a:pt x="8083677" y="161258"/>
                </a:lnTo>
                <a:lnTo>
                  <a:pt x="7999953" y="70390"/>
                </a:lnTo>
                <a:lnTo>
                  <a:pt x="8167307" y="70390"/>
                </a:lnTo>
                <a:lnTo>
                  <a:pt x="8334661" y="70390"/>
                </a:lnTo>
                <a:lnTo>
                  <a:pt x="8251127" y="161258"/>
                </a:lnTo>
                <a:close/>
                <a:moveTo>
                  <a:pt x="8495252" y="285560"/>
                </a:moveTo>
                <a:lnTo>
                  <a:pt x="8327898" y="285560"/>
                </a:lnTo>
                <a:lnTo>
                  <a:pt x="8411623" y="194691"/>
                </a:lnTo>
                <a:lnTo>
                  <a:pt x="8495348" y="103823"/>
                </a:lnTo>
                <a:lnTo>
                  <a:pt x="8579072" y="194691"/>
                </a:lnTo>
                <a:lnTo>
                  <a:pt x="8662797" y="285560"/>
                </a:lnTo>
                <a:lnTo>
                  <a:pt x="8495252" y="285560"/>
                </a:lnTo>
                <a:close/>
                <a:moveTo>
                  <a:pt x="8906351" y="161258"/>
                </a:moveTo>
                <a:lnTo>
                  <a:pt x="8822627" y="252127"/>
                </a:lnTo>
                <a:lnTo>
                  <a:pt x="8738901" y="161258"/>
                </a:lnTo>
                <a:lnTo>
                  <a:pt x="8655177" y="70390"/>
                </a:lnTo>
                <a:lnTo>
                  <a:pt x="8822531" y="70390"/>
                </a:lnTo>
                <a:lnTo>
                  <a:pt x="8989886" y="70390"/>
                </a:lnTo>
                <a:lnTo>
                  <a:pt x="8906351" y="161258"/>
                </a:lnTo>
                <a:close/>
                <a:moveTo>
                  <a:pt x="9150477" y="285560"/>
                </a:moveTo>
                <a:lnTo>
                  <a:pt x="8983123" y="285560"/>
                </a:lnTo>
                <a:lnTo>
                  <a:pt x="9066848" y="194691"/>
                </a:lnTo>
                <a:lnTo>
                  <a:pt x="9150572" y="103823"/>
                </a:lnTo>
                <a:lnTo>
                  <a:pt x="9234297" y="194691"/>
                </a:lnTo>
                <a:lnTo>
                  <a:pt x="9318022" y="285560"/>
                </a:lnTo>
                <a:lnTo>
                  <a:pt x="9150477" y="285560"/>
                </a:lnTo>
                <a:close/>
                <a:moveTo>
                  <a:pt x="9547289" y="161258"/>
                </a:moveTo>
                <a:lnTo>
                  <a:pt x="9463564" y="252127"/>
                </a:lnTo>
                <a:lnTo>
                  <a:pt x="9379839" y="161258"/>
                </a:lnTo>
                <a:lnTo>
                  <a:pt x="9296114" y="70390"/>
                </a:lnTo>
                <a:lnTo>
                  <a:pt x="9463468" y="70390"/>
                </a:lnTo>
                <a:lnTo>
                  <a:pt x="9630823" y="70390"/>
                </a:lnTo>
                <a:lnTo>
                  <a:pt x="9547289" y="161258"/>
                </a:lnTo>
                <a:close/>
                <a:moveTo>
                  <a:pt x="9791319" y="285560"/>
                </a:moveTo>
                <a:lnTo>
                  <a:pt x="9623965" y="285560"/>
                </a:lnTo>
                <a:lnTo>
                  <a:pt x="9707689" y="194691"/>
                </a:lnTo>
                <a:lnTo>
                  <a:pt x="9791414" y="103823"/>
                </a:lnTo>
                <a:lnTo>
                  <a:pt x="9875139" y="194691"/>
                </a:lnTo>
                <a:lnTo>
                  <a:pt x="9958864" y="285560"/>
                </a:lnTo>
                <a:lnTo>
                  <a:pt x="9791319" y="285560"/>
                </a:lnTo>
                <a:close/>
                <a:moveTo>
                  <a:pt x="10202513" y="161258"/>
                </a:moveTo>
                <a:lnTo>
                  <a:pt x="10118788" y="252127"/>
                </a:lnTo>
                <a:lnTo>
                  <a:pt x="10035064" y="161258"/>
                </a:lnTo>
                <a:lnTo>
                  <a:pt x="9951339" y="70390"/>
                </a:lnTo>
                <a:lnTo>
                  <a:pt x="10118693" y="70390"/>
                </a:lnTo>
                <a:lnTo>
                  <a:pt x="10286048" y="70390"/>
                </a:lnTo>
                <a:lnTo>
                  <a:pt x="10202513" y="161258"/>
                </a:lnTo>
                <a:close/>
                <a:moveTo>
                  <a:pt x="10446639" y="285560"/>
                </a:moveTo>
                <a:lnTo>
                  <a:pt x="10279284" y="285560"/>
                </a:lnTo>
                <a:lnTo>
                  <a:pt x="10363009" y="194691"/>
                </a:lnTo>
                <a:lnTo>
                  <a:pt x="10446734" y="103823"/>
                </a:lnTo>
                <a:lnTo>
                  <a:pt x="10530460" y="194691"/>
                </a:lnTo>
                <a:lnTo>
                  <a:pt x="10614184" y="285560"/>
                </a:lnTo>
                <a:lnTo>
                  <a:pt x="10446639" y="285560"/>
                </a:lnTo>
                <a:close/>
                <a:moveTo>
                  <a:pt x="10856595" y="161258"/>
                </a:moveTo>
                <a:lnTo>
                  <a:pt x="10772870" y="252127"/>
                </a:lnTo>
                <a:lnTo>
                  <a:pt x="10689145" y="161258"/>
                </a:lnTo>
                <a:lnTo>
                  <a:pt x="10605421" y="70390"/>
                </a:lnTo>
                <a:lnTo>
                  <a:pt x="10772775" y="70390"/>
                </a:lnTo>
                <a:lnTo>
                  <a:pt x="10940129" y="70390"/>
                </a:lnTo>
                <a:lnTo>
                  <a:pt x="10856595" y="161258"/>
                </a:lnTo>
                <a:close/>
                <a:moveTo>
                  <a:pt x="11100721" y="285560"/>
                </a:moveTo>
                <a:lnTo>
                  <a:pt x="10933366" y="285560"/>
                </a:lnTo>
                <a:lnTo>
                  <a:pt x="11017091" y="194691"/>
                </a:lnTo>
                <a:lnTo>
                  <a:pt x="11100815" y="103823"/>
                </a:lnTo>
                <a:lnTo>
                  <a:pt x="11184541" y="194691"/>
                </a:lnTo>
                <a:lnTo>
                  <a:pt x="11268266" y="285560"/>
                </a:lnTo>
                <a:lnTo>
                  <a:pt x="11100721" y="285560"/>
                </a:lnTo>
                <a:close/>
                <a:moveTo>
                  <a:pt x="11511819" y="161258"/>
                </a:moveTo>
                <a:lnTo>
                  <a:pt x="11428095" y="252127"/>
                </a:lnTo>
                <a:lnTo>
                  <a:pt x="11344370" y="161258"/>
                </a:lnTo>
                <a:lnTo>
                  <a:pt x="11260645" y="70390"/>
                </a:lnTo>
                <a:lnTo>
                  <a:pt x="11428000" y="70390"/>
                </a:lnTo>
                <a:lnTo>
                  <a:pt x="11595354" y="70390"/>
                </a:lnTo>
                <a:lnTo>
                  <a:pt x="11511819" y="161258"/>
                </a:lnTo>
                <a:close/>
                <a:moveTo>
                  <a:pt x="11755945" y="285560"/>
                </a:moveTo>
                <a:lnTo>
                  <a:pt x="11588591" y="285560"/>
                </a:lnTo>
                <a:lnTo>
                  <a:pt x="11672315" y="194691"/>
                </a:lnTo>
                <a:lnTo>
                  <a:pt x="11756041" y="103823"/>
                </a:lnTo>
                <a:lnTo>
                  <a:pt x="11839766" y="194691"/>
                </a:lnTo>
                <a:lnTo>
                  <a:pt x="11923491" y="285560"/>
                </a:lnTo>
                <a:lnTo>
                  <a:pt x="11755945" y="285560"/>
                </a:lnTo>
                <a:close/>
              </a:path>
            </a:pathLst>
          </a:custGeom>
          <a:solidFill>
            <a:srgbClr val="FEC66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44B4A47-0F53-421B-AD4A-9CA831F3A59D}"/>
              </a:ext>
            </a:extLst>
          </p:cNvPr>
          <p:cNvSpPr>
            <a:spLocks noGrp="1"/>
          </p:cNvSpPr>
          <p:nvPr>
            <p:ph type="title"/>
          </p:nvPr>
        </p:nvSpPr>
        <p:spPr/>
        <p:txBody>
          <a:bodyPr>
            <a:normAutofit/>
          </a:bodyPr>
          <a:lstStyle>
            <a:lvl1pPr algn="ctr">
              <a:defRPr sz="4800">
                <a:solidFill>
                  <a:srgbClr val="FEC662"/>
                </a:solidFill>
                <a:latin typeface="Goudy Old Style" panose="02020502050305020303"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1C2B9332-CC47-4281-8C6E-04CA906100C5}"/>
              </a:ext>
            </a:extLst>
          </p:cNvPr>
          <p:cNvSpPr>
            <a:spLocks noGrp="1"/>
          </p:cNvSpPr>
          <p:nvPr>
            <p:ph type="dt" sz="half" idx="10"/>
          </p:nvPr>
        </p:nvSpPr>
        <p:spPr/>
        <p:txBody>
          <a:bodyPr/>
          <a:lstStyle/>
          <a:p>
            <a:fld id="{372F85CB-8FF0-42DE-8A38-C295F78F6080}" type="datetime1">
              <a:rPr lang="en-US" smtClean="0"/>
              <a:pPr/>
              <a:t>10/5/2022</a:t>
            </a:fld>
            <a:endParaRPr lang="en-US"/>
          </a:p>
        </p:txBody>
      </p:sp>
      <p:sp>
        <p:nvSpPr>
          <p:cNvPr id="4" name="Footer Placeholder 3">
            <a:extLst>
              <a:ext uri="{FF2B5EF4-FFF2-40B4-BE49-F238E27FC236}">
                <a16:creationId xmlns:a16="http://schemas.microsoft.com/office/drawing/2014/main" id="{5D468DCF-5462-4AC1-B307-86CB4145FC71}"/>
              </a:ext>
            </a:extLst>
          </p:cNvPr>
          <p:cNvSpPr>
            <a:spLocks noGrp="1"/>
          </p:cNvSpPr>
          <p:nvPr>
            <p:ph type="ftr" sz="quarter" idx="11"/>
          </p:nvPr>
        </p:nvSpPr>
        <p:spPr/>
        <p:txBody>
          <a:bodyPr/>
          <a:lstStyle/>
          <a:p>
            <a:r>
              <a:rPr lang="en-US"/>
              <a:t>Designed by PoweredTemplate.com</a:t>
            </a:r>
          </a:p>
        </p:txBody>
      </p:sp>
      <p:sp>
        <p:nvSpPr>
          <p:cNvPr id="5" name="Slide Number Placeholder 4">
            <a:extLst>
              <a:ext uri="{FF2B5EF4-FFF2-40B4-BE49-F238E27FC236}">
                <a16:creationId xmlns:a16="http://schemas.microsoft.com/office/drawing/2014/main" id="{F0D21699-E2E4-475F-A80D-CEEF970B645A}"/>
              </a:ext>
            </a:extLst>
          </p:cNvPr>
          <p:cNvSpPr>
            <a:spLocks noGrp="1"/>
          </p:cNvSpPr>
          <p:nvPr>
            <p:ph type="sldNum" sz="quarter" idx="12"/>
          </p:nvPr>
        </p:nvSpPr>
        <p:spPr/>
        <p:txBody>
          <a:bodyPr/>
          <a:lstStyle/>
          <a:p>
            <a:fld id="{DEB10764-2E11-4E14-804F-19649829B695}" type="slidenum">
              <a:rPr lang="en-US" smtClean="0"/>
              <a:pPr/>
              <a:t>‹#›</a:t>
            </a:fld>
            <a:endParaRPr lang="en-US"/>
          </a:p>
        </p:txBody>
      </p:sp>
      <p:sp>
        <p:nvSpPr>
          <p:cNvPr id="8" name="Text Placeholder 2">
            <a:extLst>
              <a:ext uri="{FF2B5EF4-FFF2-40B4-BE49-F238E27FC236}">
                <a16:creationId xmlns:a16="http://schemas.microsoft.com/office/drawing/2014/main" id="{0E7A52ED-8FFA-4163-8A16-ECA6CC37336C}"/>
              </a:ext>
            </a:extLst>
          </p:cNvPr>
          <p:cNvSpPr>
            <a:spLocks noGrp="1"/>
          </p:cNvSpPr>
          <p:nvPr>
            <p:ph type="body" idx="1"/>
          </p:nvPr>
        </p:nvSpPr>
        <p:spPr>
          <a:xfrm>
            <a:off x="4302948" y="1734693"/>
            <a:ext cx="3382903" cy="582470"/>
          </a:xfrm>
        </p:spPr>
        <p:txBody>
          <a:bodyPr>
            <a:normAutofit/>
          </a:bodyPr>
          <a:lstStyle>
            <a:lvl1pPr marL="0" indent="0" algn="ct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Text Placeholder 3">
            <a:extLst>
              <a:ext uri="{FF2B5EF4-FFF2-40B4-BE49-F238E27FC236}">
                <a16:creationId xmlns:a16="http://schemas.microsoft.com/office/drawing/2014/main" id="{31E6E56B-8B70-421F-95D8-857435D140EF}"/>
              </a:ext>
            </a:extLst>
          </p:cNvPr>
          <p:cNvSpPr>
            <a:spLocks noGrp="1"/>
          </p:cNvSpPr>
          <p:nvPr>
            <p:ph type="body" sz="half" idx="2"/>
          </p:nvPr>
        </p:nvSpPr>
        <p:spPr>
          <a:xfrm>
            <a:off x="550369" y="3097189"/>
            <a:ext cx="3386631" cy="965294"/>
          </a:xfrm>
        </p:spPr>
        <p:txBody>
          <a:bodyPr>
            <a:normAutofit/>
          </a:bodyPr>
          <a:lstStyle>
            <a:lvl1pPr marL="0" indent="0" algn="ctr">
              <a:buNone/>
              <a:defRPr sz="2000">
                <a:solidFill>
                  <a:srgbClr val="FEC662"/>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ext Placeholder 3">
            <a:extLst>
              <a:ext uri="{FF2B5EF4-FFF2-40B4-BE49-F238E27FC236}">
                <a16:creationId xmlns:a16="http://schemas.microsoft.com/office/drawing/2014/main" id="{D2233F87-4F2A-4CD2-A7F6-0EFFB1447193}"/>
              </a:ext>
            </a:extLst>
          </p:cNvPr>
          <p:cNvSpPr>
            <a:spLocks noGrp="1"/>
          </p:cNvSpPr>
          <p:nvPr>
            <p:ph type="body" sz="half" idx="13"/>
          </p:nvPr>
        </p:nvSpPr>
        <p:spPr>
          <a:xfrm>
            <a:off x="4299220" y="3097189"/>
            <a:ext cx="3386631" cy="965294"/>
          </a:xfrm>
        </p:spPr>
        <p:txBody>
          <a:bodyPr>
            <a:normAutofit/>
          </a:bodyPr>
          <a:lstStyle>
            <a:lvl1pPr marL="0" indent="0" algn="ctr">
              <a:buNone/>
              <a:defRPr sz="2000">
                <a:solidFill>
                  <a:srgbClr val="FEC662"/>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 Placeholder 3">
            <a:extLst>
              <a:ext uri="{FF2B5EF4-FFF2-40B4-BE49-F238E27FC236}">
                <a16:creationId xmlns:a16="http://schemas.microsoft.com/office/drawing/2014/main" id="{DE20FA43-CADE-4B82-BA5F-7D16DD927EA3}"/>
              </a:ext>
            </a:extLst>
          </p:cNvPr>
          <p:cNvSpPr>
            <a:spLocks noGrp="1"/>
          </p:cNvSpPr>
          <p:nvPr>
            <p:ph type="body" sz="half" idx="14"/>
          </p:nvPr>
        </p:nvSpPr>
        <p:spPr>
          <a:xfrm>
            <a:off x="8048071" y="3097189"/>
            <a:ext cx="3386631" cy="965294"/>
          </a:xfrm>
        </p:spPr>
        <p:txBody>
          <a:bodyPr>
            <a:normAutofit/>
          </a:bodyPr>
          <a:lstStyle>
            <a:lvl1pPr marL="0" indent="0" algn="ctr">
              <a:buNone/>
              <a:defRPr sz="2000">
                <a:solidFill>
                  <a:srgbClr val="FEC662"/>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ext Placeholder 3">
            <a:extLst>
              <a:ext uri="{FF2B5EF4-FFF2-40B4-BE49-F238E27FC236}">
                <a16:creationId xmlns:a16="http://schemas.microsoft.com/office/drawing/2014/main" id="{F8987E56-E75A-4C26-91CF-F22155BB58B5}"/>
              </a:ext>
            </a:extLst>
          </p:cNvPr>
          <p:cNvSpPr>
            <a:spLocks noGrp="1"/>
          </p:cNvSpPr>
          <p:nvPr>
            <p:ph type="body" sz="half" idx="15"/>
          </p:nvPr>
        </p:nvSpPr>
        <p:spPr>
          <a:xfrm>
            <a:off x="550369" y="4556948"/>
            <a:ext cx="1392731"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a:extLst>
              <a:ext uri="{FF2B5EF4-FFF2-40B4-BE49-F238E27FC236}">
                <a16:creationId xmlns:a16="http://schemas.microsoft.com/office/drawing/2014/main" id="{A998CEE6-CFE5-4BF0-8544-68C92EC93941}"/>
              </a:ext>
            </a:extLst>
          </p:cNvPr>
          <p:cNvSpPr>
            <a:spLocks noGrp="1"/>
          </p:cNvSpPr>
          <p:nvPr>
            <p:ph type="body" sz="half" idx="16"/>
          </p:nvPr>
        </p:nvSpPr>
        <p:spPr>
          <a:xfrm>
            <a:off x="2490075" y="4556948"/>
            <a:ext cx="1392731"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3">
            <a:extLst>
              <a:ext uri="{FF2B5EF4-FFF2-40B4-BE49-F238E27FC236}">
                <a16:creationId xmlns:a16="http://schemas.microsoft.com/office/drawing/2014/main" id="{7C11CDDA-6034-483F-845E-432A1683D6D6}"/>
              </a:ext>
            </a:extLst>
          </p:cNvPr>
          <p:cNvSpPr>
            <a:spLocks noGrp="1"/>
          </p:cNvSpPr>
          <p:nvPr>
            <p:ph type="body" sz="half" idx="17"/>
          </p:nvPr>
        </p:nvSpPr>
        <p:spPr>
          <a:xfrm>
            <a:off x="4429781" y="4556948"/>
            <a:ext cx="1392731"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Text Placeholder 3">
            <a:extLst>
              <a:ext uri="{FF2B5EF4-FFF2-40B4-BE49-F238E27FC236}">
                <a16:creationId xmlns:a16="http://schemas.microsoft.com/office/drawing/2014/main" id="{94412E8F-5453-4DF2-8CE7-067C053919ED}"/>
              </a:ext>
            </a:extLst>
          </p:cNvPr>
          <p:cNvSpPr>
            <a:spLocks noGrp="1"/>
          </p:cNvSpPr>
          <p:nvPr>
            <p:ph type="body" sz="half" idx="18"/>
          </p:nvPr>
        </p:nvSpPr>
        <p:spPr>
          <a:xfrm>
            <a:off x="6369487" y="4556948"/>
            <a:ext cx="1392731"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Text Placeholder 3">
            <a:extLst>
              <a:ext uri="{FF2B5EF4-FFF2-40B4-BE49-F238E27FC236}">
                <a16:creationId xmlns:a16="http://schemas.microsoft.com/office/drawing/2014/main" id="{5BD16949-51EE-43B6-B9B8-EDD9213E2C86}"/>
              </a:ext>
            </a:extLst>
          </p:cNvPr>
          <p:cNvSpPr>
            <a:spLocks noGrp="1"/>
          </p:cNvSpPr>
          <p:nvPr>
            <p:ph type="body" sz="half" idx="19"/>
          </p:nvPr>
        </p:nvSpPr>
        <p:spPr>
          <a:xfrm>
            <a:off x="8309193" y="4556948"/>
            <a:ext cx="1392731"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9E6B95F9-7294-4B2F-9DE4-417D4D0599FD}"/>
              </a:ext>
            </a:extLst>
          </p:cNvPr>
          <p:cNvSpPr>
            <a:spLocks noGrp="1"/>
          </p:cNvSpPr>
          <p:nvPr>
            <p:ph type="body" sz="half" idx="20"/>
          </p:nvPr>
        </p:nvSpPr>
        <p:spPr>
          <a:xfrm>
            <a:off x="10248900" y="4556948"/>
            <a:ext cx="1392731" cy="965294"/>
          </a:xfrm>
        </p:spPr>
        <p:txBody>
          <a:bodyPr/>
          <a:lstStyle>
            <a:lvl1pPr marL="0" indent="0" algn="ct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31" name="Group 30">
            <a:extLst>
              <a:ext uri="{FF2B5EF4-FFF2-40B4-BE49-F238E27FC236}">
                <a16:creationId xmlns:a16="http://schemas.microsoft.com/office/drawing/2014/main" id="{0A3E056C-6822-4987-8AB0-9B6B1F4A9E7A}"/>
              </a:ext>
            </a:extLst>
          </p:cNvPr>
          <p:cNvGrpSpPr/>
          <p:nvPr userDrawn="1"/>
        </p:nvGrpSpPr>
        <p:grpSpPr>
          <a:xfrm>
            <a:off x="2184400" y="2484955"/>
            <a:ext cx="7785100" cy="612234"/>
            <a:chOff x="2286000" y="2514600"/>
            <a:chExt cx="7785100" cy="612234"/>
          </a:xfrm>
        </p:grpSpPr>
        <p:cxnSp>
          <p:nvCxnSpPr>
            <p:cNvPr id="21" name="Straight Connector 20">
              <a:extLst>
                <a:ext uri="{FF2B5EF4-FFF2-40B4-BE49-F238E27FC236}">
                  <a16:creationId xmlns:a16="http://schemas.microsoft.com/office/drawing/2014/main" id="{DC095A20-9D06-4CD8-A698-93A00D586076}"/>
                </a:ext>
              </a:extLst>
            </p:cNvPr>
            <p:cNvCxnSpPr>
              <a:cxnSpLocks/>
            </p:cNvCxnSpPr>
            <p:nvPr userDrawn="1"/>
          </p:nvCxnSpPr>
          <p:spPr>
            <a:xfrm flipV="1">
              <a:off x="2286000" y="2809334"/>
              <a:ext cx="7785100" cy="10066"/>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44A067-3268-4030-9AEE-6F40A2DF45A7}"/>
                </a:ext>
              </a:extLst>
            </p:cNvPr>
            <p:cNvCxnSpPr>
              <a:cxnSpLocks/>
            </p:cNvCxnSpPr>
            <p:nvPr userDrawn="1"/>
          </p:nvCxnSpPr>
          <p:spPr>
            <a:xfrm>
              <a:off x="2286000" y="2809334"/>
              <a:ext cx="0" cy="31750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FF422F-3B16-45E8-9994-B6956C94E661}"/>
                </a:ext>
              </a:extLst>
            </p:cNvPr>
            <p:cNvCxnSpPr>
              <a:cxnSpLocks/>
            </p:cNvCxnSpPr>
            <p:nvPr userDrawn="1"/>
          </p:nvCxnSpPr>
          <p:spPr>
            <a:xfrm>
              <a:off x="6210300" y="2514600"/>
              <a:ext cx="0" cy="60960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9EC8C1E-EFA5-40C2-8473-65EFAE829979}"/>
                </a:ext>
              </a:extLst>
            </p:cNvPr>
            <p:cNvCxnSpPr>
              <a:cxnSpLocks/>
            </p:cNvCxnSpPr>
            <p:nvPr userDrawn="1"/>
          </p:nvCxnSpPr>
          <p:spPr>
            <a:xfrm>
              <a:off x="10062616" y="2809334"/>
              <a:ext cx="0" cy="31750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96FAED73-8716-40C6-98A6-054016E2DE5E}"/>
              </a:ext>
            </a:extLst>
          </p:cNvPr>
          <p:cNvGrpSpPr/>
          <p:nvPr userDrawn="1"/>
        </p:nvGrpSpPr>
        <p:grpSpPr>
          <a:xfrm>
            <a:off x="1285875" y="3859283"/>
            <a:ext cx="2120900" cy="500497"/>
            <a:chOff x="1284834" y="4062483"/>
            <a:chExt cx="2120900" cy="500497"/>
          </a:xfrm>
        </p:grpSpPr>
        <p:grpSp>
          <p:nvGrpSpPr>
            <p:cNvPr id="34" name="Group 33">
              <a:extLst>
                <a:ext uri="{FF2B5EF4-FFF2-40B4-BE49-F238E27FC236}">
                  <a16:creationId xmlns:a16="http://schemas.microsoft.com/office/drawing/2014/main" id="{BA4D5D6B-787E-40FF-BAC4-19F68D1BDB58}"/>
                </a:ext>
              </a:extLst>
            </p:cNvPr>
            <p:cNvGrpSpPr/>
            <p:nvPr userDrawn="1"/>
          </p:nvGrpSpPr>
          <p:grpSpPr>
            <a:xfrm>
              <a:off x="1284834" y="4244446"/>
              <a:ext cx="2120900" cy="318534"/>
              <a:chOff x="2286000" y="2808300"/>
              <a:chExt cx="2120900" cy="318534"/>
            </a:xfrm>
          </p:grpSpPr>
          <p:cxnSp>
            <p:nvCxnSpPr>
              <p:cNvPr id="35" name="Straight Connector 34">
                <a:extLst>
                  <a:ext uri="{FF2B5EF4-FFF2-40B4-BE49-F238E27FC236}">
                    <a16:creationId xmlns:a16="http://schemas.microsoft.com/office/drawing/2014/main" id="{1CDC9EA3-D44C-4483-839B-1C793837EA3F}"/>
                  </a:ext>
                </a:extLst>
              </p:cNvPr>
              <p:cNvCxnSpPr>
                <a:cxnSpLocks/>
              </p:cNvCxnSpPr>
              <p:nvPr userDrawn="1"/>
            </p:nvCxnSpPr>
            <p:spPr>
              <a:xfrm>
                <a:off x="2298700" y="2819400"/>
                <a:ext cx="2108200" cy="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9BC8A3-93DE-4A0C-9CB9-F6897D1ECF20}"/>
                  </a:ext>
                </a:extLst>
              </p:cNvPr>
              <p:cNvCxnSpPr>
                <a:cxnSpLocks/>
              </p:cNvCxnSpPr>
              <p:nvPr userDrawn="1"/>
            </p:nvCxnSpPr>
            <p:spPr>
              <a:xfrm>
                <a:off x="2286000" y="2809334"/>
                <a:ext cx="0" cy="31750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8775DA8-8579-47C2-A846-477B21C1CD73}"/>
                  </a:ext>
                </a:extLst>
              </p:cNvPr>
              <p:cNvCxnSpPr>
                <a:cxnSpLocks/>
              </p:cNvCxnSpPr>
              <p:nvPr userDrawn="1"/>
            </p:nvCxnSpPr>
            <p:spPr>
              <a:xfrm>
                <a:off x="4396334" y="2808300"/>
                <a:ext cx="0" cy="31750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BA44BD5-7BA3-45EC-9910-5A2EFFF1E20D}"/>
                </a:ext>
              </a:extLst>
            </p:cNvPr>
            <p:cNvCxnSpPr>
              <a:stCxn id="9" idx="2"/>
            </p:cNvCxnSpPr>
            <p:nvPr userDrawn="1"/>
          </p:nvCxnSpPr>
          <p:spPr>
            <a:xfrm flipH="1">
              <a:off x="2243684" y="4062483"/>
              <a:ext cx="1" cy="163418"/>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A12FAE5B-3298-4063-B106-5512D66F2BFC}"/>
              </a:ext>
            </a:extLst>
          </p:cNvPr>
          <p:cNvGrpSpPr/>
          <p:nvPr userDrawn="1"/>
        </p:nvGrpSpPr>
        <p:grpSpPr>
          <a:xfrm>
            <a:off x="5090046" y="3859283"/>
            <a:ext cx="2120900" cy="470852"/>
            <a:chOff x="1284834" y="4092128"/>
            <a:chExt cx="2120900" cy="470852"/>
          </a:xfrm>
        </p:grpSpPr>
        <p:grpSp>
          <p:nvGrpSpPr>
            <p:cNvPr id="48" name="Group 47">
              <a:extLst>
                <a:ext uri="{FF2B5EF4-FFF2-40B4-BE49-F238E27FC236}">
                  <a16:creationId xmlns:a16="http://schemas.microsoft.com/office/drawing/2014/main" id="{D31EAC83-4D6E-4044-AC5D-193E593D2FD0}"/>
                </a:ext>
              </a:extLst>
            </p:cNvPr>
            <p:cNvGrpSpPr/>
            <p:nvPr userDrawn="1"/>
          </p:nvGrpSpPr>
          <p:grpSpPr>
            <a:xfrm>
              <a:off x="1284834" y="4244446"/>
              <a:ext cx="2120900" cy="318534"/>
              <a:chOff x="2286000" y="2808300"/>
              <a:chExt cx="2120900" cy="318534"/>
            </a:xfrm>
          </p:grpSpPr>
          <p:cxnSp>
            <p:nvCxnSpPr>
              <p:cNvPr id="50" name="Straight Connector 49">
                <a:extLst>
                  <a:ext uri="{FF2B5EF4-FFF2-40B4-BE49-F238E27FC236}">
                    <a16:creationId xmlns:a16="http://schemas.microsoft.com/office/drawing/2014/main" id="{DD69591A-CF03-48ED-9FEA-89A5AC541007}"/>
                  </a:ext>
                </a:extLst>
              </p:cNvPr>
              <p:cNvCxnSpPr>
                <a:cxnSpLocks/>
              </p:cNvCxnSpPr>
              <p:nvPr userDrawn="1"/>
            </p:nvCxnSpPr>
            <p:spPr>
              <a:xfrm>
                <a:off x="2298700" y="2819400"/>
                <a:ext cx="2108200" cy="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C736828-2743-4B80-8F46-B81F3DA03F91}"/>
                  </a:ext>
                </a:extLst>
              </p:cNvPr>
              <p:cNvCxnSpPr>
                <a:cxnSpLocks/>
              </p:cNvCxnSpPr>
              <p:nvPr userDrawn="1"/>
            </p:nvCxnSpPr>
            <p:spPr>
              <a:xfrm>
                <a:off x="2286000" y="2809334"/>
                <a:ext cx="0" cy="31750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27EF641-FC74-4892-A434-010ED9A46EA4}"/>
                  </a:ext>
                </a:extLst>
              </p:cNvPr>
              <p:cNvCxnSpPr>
                <a:cxnSpLocks/>
              </p:cNvCxnSpPr>
              <p:nvPr userDrawn="1"/>
            </p:nvCxnSpPr>
            <p:spPr>
              <a:xfrm>
                <a:off x="4396334" y="2808300"/>
                <a:ext cx="0" cy="31750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2A215B81-AF7F-4DDC-890C-5D1864CCCCDC}"/>
                </a:ext>
              </a:extLst>
            </p:cNvPr>
            <p:cNvCxnSpPr/>
            <p:nvPr userDrawn="1"/>
          </p:nvCxnSpPr>
          <p:spPr>
            <a:xfrm flipH="1">
              <a:off x="2294484" y="4092128"/>
              <a:ext cx="1" cy="163418"/>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6941F3C-1165-44A5-AC7A-C0775BAD0532}"/>
              </a:ext>
            </a:extLst>
          </p:cNvPr>
          <p:cNvGrpSpPr/>
          <p:nvPr userDrawn="1"/>
        </p:nvGrpSpPr>
        <p:grpSpPr>
          <a:xfrm>
            <a:off x="8894216" y="3859283"/>
            <a:ext cx="2120900" cy="470852"/>
            <a:chOff x="1284834" y="4092128"/>
            <a:chExt cx="2120900" cy="470852"/>
          </a:xfrm>
        </p:grpSpPr>
        <p:grpSp>
          <p:nvGrpSpPr>
            <p:cNvPr id="54" name="Group 53">
              <a:extLst>
                <a:ext uri="{FF2B5EF4-FFF2-40B4-BE49-F238E27FC236}">
                  <a16:creationId xmlns:a16="http://schemas.microsoft.com/office/drawing/2014/main" id="{CFAEA943-BFC1-4FEF-A428-F925D34828A0}"/>
                </a:ext>
              </a:extLst>
            </p:cNvPr>
            <p:cNvGrpSpPr/>
            <p:nvPr userDrawn="1"/>
          </p:nvGrpSpPr>
          <p:grpSpPr>
            <a:xfrm>
              <a:off x="1284834" y="4244446"/>
              <a:ext cx="2120900" cy="318534"/>
              <a:chOff x="2286000" y="2808300"/>
              <a:chExt cx="2120900" cy="318534"/>
            </a:xfrm>
          </p:grpSpPr>
          <p:cxnSp>
            <p:nvCxnSpPr>
              <p:cNvPr id="56" name="Straight Connector 55">
                <a:extLst>
                  <a:ext uri="{FF2B5EF4-FFF2-40B4-BE49-F238E27FC236}">
                    <a16:creationId xmlns:a16="http://schemas.microsoft.com/office/drawing/2014/main" id="{AE540C07-12FC-41E2-9FA5-C0217D20368B}"/>
                  </a:ext>
                </a:extLst>
              </p:cNvPr>
              <p:cNvCxnSpPr>
                <a:cxnSpLocks/>
              </p:cNvCxnSpPr>
              <p:nvPr userDrawn="1"/>
            </p:nvCxnSpPr>
            <p:spPr>
              <a:xfrm>
                <a:off x="2298700" y="2819400"/>
                <a:ext cx="2108200" cy="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B69381C-06A4-48AB-BD04-E6426F033AD6}"/>
                  </a:ext>
                </a:extLst>
              </p:cNvPr>
              <p:cNvCxnSpPr>
                <a:cxnSpLocks/>
              </p:cNvCxnSpPr>
              <p:nvPr userDrawn="1"/>
            </p:nvCxnSpPr>
            <p:spPr>
              <a:xfrm>
                <a:off x="2286000" y="2809334"/>
                <a:ext cx="0" cy="31750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2097BB6-B36E-4119-9FFB-1A1603E31E5F}"/>
                  </a:ext>
                </a:extLst>
              </p:cNvPr>
              <p:cNvCxnSpPr>
                <a:cxnSpLocks/>
              </p:cNvCxnSpPr>
              <p:nvPr userDrawn="1"/>
            </p:nvCxnSpPr>
            <p:spPr>
              <a:xfrm>
                <a:off x="4396334" y="2808300"/>
                <a:ext cx="0" cy="317500"/>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grpSp>
        <p:cxnSp>
          <p:nvCxnSpPr>
            <p:cNvPr id="55" name="Straight Connector 54">
              <a:extLst>
                <a:ext uri="{FF2B5EF4-FFF2-40B4-BE49-F238E27FC236}">
                  <a16:creationId xmlns:a16="http://schemas.microsoft.com/office/drawing/2014/main" id="{6C2F8F47-8B98-45C6-A31E-31A2C022689D}"/>
                </a:ext>
              </a:extLst>
            </p:cNvPr>
            <p:cNvCxnSpPr/>
            <p:nvPr userDrawn="1"/>
          </p:nvCxnSpPr>
          <p:spPr>
            <a:xfrm flipH="1">
              <a:off x="2345284" y="4092128"/>
              <a:ext cx="1" cy="163418"/>
            </a:xfrm>
            <a:prstGeom prst="line">
              <a:avLst/>
            </a:prstGeom>
            <a:ln w="25400">
              <a:solidFill>
                <a:srgbClr val="FD5D2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707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Graphic 7">
            <a:extLst>
              <a:ext uri="{FF2B5EF4-FFF2-40B4-BE49-F238E27FC236}">
                <a16:creationId xmlns:a16="http://schemas.microsoft.com/office/drawing/2014/main" id="{07337133-F4A4-4F99-A8D6-FA7FD102B413}"/>
              </a:ext>
            </a:extLst>
          </p:cNvPr>
          <p:cNvSpPr/>
          <p:nvPr/>
        </p:nvSpPr>
        <p:spPr>
          <a:xfrm>
            <a:off x="0" y="6248494"/>
            <a:ext cx="8855868" cy="9525"/>
          </a:xfrm>
          <a:custGeom>
            <a:avLst/>
            <a:gdLst>
              <a:gd name="connsiteX0" fmla="*/ 8855869 w 8855868"/>
              <a:gd name="connsiteY0" fmla="*/ 0 h 9525"/>
              <a:gd name="connsiteX1" fmla="*/ 0 w 8855868"/>
              <a:gd name="connsiteY1" fmla="*/ 0 h 9525"/>
            </a:gdLst>
            <a:ahLst/>
            <a:cxnLst>
              <a:cxn ang="0">
                <a:pos x="connsiteX0" y="connsiteY0"/>
              </a:cxn>
              <a:cxn ang="0">
                <a:pos x="connsiteX1" y="connsiteY1"/>
              </a:cxn>
            </a:cxnLst>
            <a:rect l="l" t="t" r="r" b="b"/>
            <a:pathLst>
              <a:path w="8855868" h="9525">
                <a:moveTo>
                  <a:pt x="8855869" y="0"/>
                </a:moveTo>
                <a:lnTo>
                  <a:pt x="0" y="0"/>
                </a:lnTo>
              </a:path>
            </a:pathLst>
          </a:custGeom>
          <a:ln w="117674" cap="flat">
            <a:solidFill>
              <a:srgbClr val="CC8229"/>
            </a:solidFill>
            <a:prstDash val="solid"/>
            <a:miter/>
          </a:ln>
        </p:spPr>
        <p:txBody>
          <a:bodyPr rtlCol="0" anchor="ctr"/>
          <a:lstStyle/>
          <a:p>
            <a:endParaRPr lang="en-US"/>
          </a:p>
        </p:txBody>
      </p:sp>
      <p:sp>
        <p:nvSpPr>
          <p:cNvPr id="10" name="Graphic 7">
            <a:extLst>
              <a:ext uri="{FF2B5EF4-FFF2-40B4-BE49-F238E27FC236}">
                <a16:creationId xmlns:a16="http://schemas.microsoft.com/office/drawing/2014/main" id="{07337133-F4A4-4F99-A8D6-FA7FD102B413}"/>
              </a:ext>
            </a:extLst>
          </p:cNvPr>
          <p:cNvSpPr/>
          <p:nvPr/>
        </p:nvSpPr>
        <p:spPr>
          <a:xfrm>
            <a:off x="3233166" y="606170"/>
            <a:ext cx="8958072" cy="9525"/>
          </a:xfrm>
          <a:custGeom>
            <a:avLst/>
            <a:gdLst>
              <a:gd name="connsiteX0" fmla="*/ 8958072 w 8958072"/>
              <a:gd name="connsiteY0" fmla="*/ 0 h 9525"/>
              <a:gd name="connsiteX1" fmla="*/ 0 w 8958072"/>
              <a:gd name="connsiteY1" fmla="*/ 0 h 9525"/>
            </a:gdLst>
            <a:ahLst/>
            <a:cxnLst>
              <a:cxn ang="0">
                <a:pos x="connsiteX0" y="connsiteY0"/>
              </a:cxn>
              <a:cxn ang="0">
                <a:pos x="connsiteX1" y="connsiteY1"/>
              </a:cxn>
            </a:cxnLst>
            <a:rect l="l" t="t" r="r" b="b"/>
            <a:pathLst>
              <a:path w="8958072" h="9525">
                <a:moveTo>
                  <a:pt x="8958072" y="0"/>
                </a:moveTo>
                <a:lnTo>
                  <a:pt x="0" y="0"/>
                </a:lnTo>
              </a:path>
            </a:pathLst>
          </a:custGeom>
          <a:ln w="138862" cap="flat">
            <a:solidFill>
              <a:srgbClr val="FEC662"/>
            </a:solidFill>
            <a:prstDash val="solid"/>
            <a:miter/>
          </a:ln>
        </p:spPr>
        <p:txBody>
          <a:bodyPr rtlCol="0" anchor="ctr"/>
          <a:lstStyle/>
          <a:p>
            <a:endParaRPr lang="en-US"/>
          </a:p>
        </p:txBody>
      </p:sp>
      <p:grpSp>
        <p:nvGrpSpPr>
          <p:cNvPr id="11" name="Graphic 7">
            <a:extLst>
              <a:ext uri="{FF2B5EF4-FFF2-40B4-BE49-F238E27FC236}">
                <a16:creationId xmlns:a16="http://schemas.microsoft.com/office/drawing/2014/main" id="{406AE866-6EC8-4983-BC65-4B9D89E26AB1}"/>
              </a:ext>
            </a:extLst>
          </p:cNvPr>
          <p:cNvGrpSpPr/>
          <p:nvPr/>
        </p:nvGrpSpPr>
        <p:grpSpPr>
          <a:xfrm>
            <a:off x="9100279" y="5726143"/>
            <a:ext cx="2954273" cy="1044701"/>
            <a:chOff x="9100279" y="5726143"/>
            <a:chExt cx="2954273" cy="1044701"/>
          </a:xfrm>
        </p:grpSpPr>
        <p:grpSp>
          <p:nvGrpSpPr>
            <p:cNvPr id="12" name="Graphic 7">
              <a:extLst>
                <a:ext uri="{FF2B5EF4-FFF2-40B4-BE49-F238E27FC236}">
                  <a16:creationId xmlns:a16="http://schemas.microsoft.com/office/drawing/2014/main" id="{4EDD0376-3B13-4445-9608-CA363BCF5AA2}"/>
                </a:ext>
              </a:extLst>
            </p:cNvPr>
            <p:cNvGrpSpPr/>
            <p:nvPr/>
          </p:nvGrpSpPr>
          <p:grpSpPr>
            <a:xfrm>
              <a:off x="9704069" y="5726143"/>
              <a:ext cx="1761744" cy="1044701"/>
              <a:chOff x="9704069" y="5726143"/>
              <a:chExt cx="1761744" cy="1044701"/>
            </a:xfrm>
            <a:noFill/>
          </p:grpSpPr>
          <p:sp>
            <p:nvSpPr>
              <p:cNvPr id="13" name="Freeform: Shape 12">
                <a:extLst>
                  <a:ext uri="{FF2B5EF4-FFF2-40B4-BE49-F238E27FC236}">
                    <a16:creationId xmlns:a16="http://schemas.microsoft.com/office/drawing/2014/main" id="{3E438009-ECE5-4BF1-8908-78098FC4588B}"/>
                  </a:ext>
                </a:extLst>
              </p:cNvPr>
              <p:cNvSpPr/>
              <p:nvPr/>
            </p:nvSpPr>
            <p:spPr>
              <a:xfrm>
                <a:off x="9704069" y="5726143"/>
                <a:ext cx="1761744" cy="888396"/>
              </a:xfrm>
              <a:custGeom>
                <a:avLst/>
                <a:gdLst>
                  <a:gd name="connsiteX0" fmla="*/ 0 w 1761744"/>
                  <a:gd name="connsiteY0" fmla="*/ 0 h 888396"/>
                  <a:gd name="connsiteX1" fmla="*/ 888396 w 1761744"/>
                  <a:gd name="connsiteY1" fmla="*/ 888397 h 888396"/>
                  <a:gd name="connsiteX2" fmla="*/ 1761744 w 1761744"/>
                  <a:gd name="connsiteY2" fmla="*/ 15050 h 888396"/>
                </a:gdLst>
                <a:ahLst/>
                <a:cxnLst>
                  <a:cxn ang="0">
                    <a:pos x="connsiteX0" y="connsiteY0"/>
                  </a:cxn>
                  <a:cxn ang="0">
                    <a:pos x="connsiteX1" y="connsiteY1"/>
                  </a:cxn>
                  <a:cxn ang="0">
                    <a:pos x="connsiteX2" y="connsiteY2"/>
                  </a:cxn>
                </a:cxnLst>
                <a:rect l="l" t="t" r="r" b="b"/>
                <a:pathLst>
                  <a:path w="1761744" h="888396">
                    <a:moveTo>
                      <a:pt x="0" y="0"/>
                    </a:moveTo>
                    <a:lnTo>
                      <a:pt x="888396" y="888397"/>
                    </a:lnTo>
                    <a:lnTo>
                      <a:pt x="1761744" y="15050"/>
                    </a:lnTo>
                  </a:path>
                </a:pathLst>
              </a:custGeom>
              <a:noFill/>
              <a:ln w="142875" cap="flat">
                <a:solidFill>
                  <a:srgbClr val="CC8229"/>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767ABBA-EA16-451F-9D9D-CCCA7B96B845}"/>
                  </a:ext>
                </a:extLst>
              </p:cNvPr>
              <p:cNvSpPr/>
              <p:nvPr/>
            </p:nvSpPr>
            <p:spPr>
              <a:xfrm>
                <a:off x="9704069" y="5889973"/>
                <a:ext cx="1760505" cy="880871"/>
              </a:xfrm>
              <a:custGeom>
                <a:avLst/>
                <a:gdLst>
                  <a:gd name="connsiteX0" fmla="*/ 0 w 1760505"/>
                  <a:gd name="connsiteY0" fmla="*/ 879539 h 880871"/>
                  <a:gd name="connsiteX1" fmla="*/ 879539 w 1760505"/>
                  <a:gd name="connsiteY1" fmla="*/ 0 h 880871"/>
                  <a:gd name="connsiteX2" fmla="*/ 1760506 w 1760505"/>
                  <a:gd name="connsiteY2" fmla="*/ 880872 h 880871"/>
                </a:gdLst>
                <a:ahLst/>
                <a:cxnLst>
                  <a:cxn ang="0">
                    <a:pos x="connsiteX0" y="connsiteY0"/>
                  </a:cxn>
                  <a:cxn ang="0">
                    <a:pos x="connsiteX1" y="connsiteY1"/>
                  </a:cxn>
                  <a:cxn ang="0">
                    <a:pos x="connsiteX2" y="connsiteY2"/>
                  </a:cxn>
                </a:cxnLst>
                <a:rect l="l" t="t" r="r" b="b"/>
                <a:pathLst>
                  <a:path w="1760505" h="880871">
                    <a:moveTo>
                      <a:pt x="0" y="879539"/>
                    </a:moveTo>
                    <a:lnTo>
                      <a:pt x="879539" y="0"/>
                    </a:lnTo>
                    <a:lnTo>
                      <a:pt x="1760506" y="880872"/>
                    </a:lnTo>
                  </a:path>
                </a:pathLst>
              </a:custGeom>
              <a:noFill/>
              <a:ln w="142875" cap="flat">
                <a:solidFill>
                  <a:srgbClr val="CC8229"/>
                </a:solid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F7C29590-08FA-4B90-8D5B-396A23681E62}"/>
                </a:ext>
              </a:extLst>
            </p:cNvPr>
            <p:cNvSpPr/>
            <p:nvPr/>
          </p:nvSpPr>
          <p:spPr>
            <a:xfrm>
              <a:off x="9657207" y="5970079"/>
              <a:ext cx="278415" cy="556831"/>
            </a:xfrm>
            <a:custGeom>
              <a:avLst/>
              <a:gdLst>
                <a:gd name="connsiteX0" fmla="*/ 0 w 278415"/>
                <a:gd name="connsiteY0" fmla="*/ 0 h 556831"/>
                <a:gd name="connsiteX1" fmla="*/ 278416 w 278415"/>
                <a:gd name="connsiteY1" fmla="*/ 278416 h 556831"/>
                <a:gd name="connsiteX2" fmla="*/ 0 w 278415"/>
                <a:gd name="connsiteY2" fmla="*/ 556831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1"/>
                  </a:lnTo>
                </a:path>
              </a:pathLst>
            </a:custGeom>
            <a:noFill/>
            <a:ln w="142875" cap="flat">
              <a:solidFill>
                <a:srgbClr val="E9D7A9"/>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1B81E8E-8328-4D4E-8083-7862B11F2B59}"/>
                </a:ext>
              </a:extLst>
            </p:cNvPr>
            <p:cNvSpPr/>
            <p:nvPr/>
          </p:nvSpPr>
          <p:spPr>
            <a:xfrm>
              <a:off x="9378696" y="5970079"/>
              <a:ext cx="278510" cy="556831"/>
            </a:xfrm>
            <a:custGeom>
              <a:avLst/>
              <a:gdLst>
                <a:gd name="connsiteX0" fmla="*/ 0 w 278510"/>
                <a:gd name="connsiteY0" fmla="*/ 0 h 556831"/>
                <a:gd name="connsiteX1" fmla="*/ 278511 w 278510"/>
                <a:gd name="connsiteY1" fmla="*/ 278416 h 556831"/>
                <a:gd name="connsiteX2" fmla="*/ 0 w 278510"/>
                <a:gd name="connsiteY2" fmla="*/ 556831 h 556831"/>
              </a:gdLst>
              <a:ahLst/>
              <a:cxnLst>
                <a:cxn ang="0">
                  <a:pos x="connsiteX0" y="connsiteY0"/>
                </a:cxn>
                <a:cxn ang="0">
                  <a:pos x="connsiteX1" y="connsiteY1"/>
                </a:cxn>
                <a:cxn ang="0">
                  <a:pos x="connsiteX2" y="connsiteY2"/>
                </a:cxn>
              </a:cxnLst>
              <a:rect l="l" t="t" r="r" b="b"/>
              <a:pathLst>
                <a:path w="278510" h="556831">
                  <a:moveTo>
                    <a:pt x="0" y="0"/>
                  </a:moveTo>
                  <a:lnTo>
                    <a:pt x="278511" y="278416"/>
                  </a:lnTo>
                  <a:lnTo>
                    <a:pt x="0" y="556831"/>
                  </a:lnTo>
                </a:path>
              </a:pathLst>
            </a:custGeom>
            <a:noFill/>
            <a:ln w="142875" cap="flat">
              <a:solidFill>
                <a:srgbClr val="CC8229"/>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5B77A3D-8007-4113-B459-715366D93C0C}"/>
                </a:ext>
              </a:extLst>
            </p:cNvPr>
            <p:cNvSpPr/>
            <p:nvPr/>
          </p:nvSpPr>
          <p:spPr>
            <a:xfrm>
              <a:off x="9100279" y="5970079"/>
              <a:ext cx="278416" cy="556831"/>
            </a:xfrm>
            <a:custGeom>
              <a:avLst/>
              <a:gdLst>
                <a:gd name="connsiteX0" fmla="*/ 0 w 278416"/>
                <a:gd name="connsiteY0" fmla="*/ 0 h 556831"/>
                <a:gd name="connsiteX1" fmla="*/ 278416 w 278416"/>
                <a:gd name="connsiteY1" fmla="*/ 278416 h 556831"/>
                <a:gd name="connsiteX2" fmla="*/ 0 w 278416"/>
                <a:gd name="connsiteY2" fmla="*/ 556831 h 556831"/>
              </a:gdLst>
              <a:ahLst/>
              <a:cxnLst>
                <a:cxn ang="0">
                  <a:pos x="connsiteX0" y="connsiteY0"/>
                </a:cxn>
                <a:cxn ang="0">
                  <a:pos x="connsiteX1" y="connsiteY1"/>
                </a:cxn>
                <a:cxn ang="0">
                  <a:pos x="connsiteX2" y="connsiteY2"/>
                </a:cxn>
              </a:cxnLst>
              <a:rect l="l" t="t" r="r" b="b"/>
              <a:pathLst>
                <a:path w="278416" h="556831">
                  <a:moveTo>
                    <a:pt x="0" y="0"/>
                  </a:moveTo>
                  <a:lnTo>
                    <a:pt x="278416" y="278416"/>
                  </a:lnTo>
                  <a:lnTo>
                    <a:pt x="0" y="556831"/>
                  </a:lnTo>
                </a:path>
              </a:pathLst>
            </a:custGeom>
            <a:noFill/>
            <a:ln w="142875" cap="flat">
              <a:solidFill>
                <a:srgbClr val="E9D7A9"/>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6CBBDF1-D59F-48A8-9908-18446C57E63F}"/>
                </a:ext>
              </a:extLst>
            </p:cNvPr>
            <p:cNvSpPr/>
            <p:nvPr/>
          </p:nvSpPr>
          <p:spPr>
            <a:xfrm>
              <a:off x="11219307" y="5970079"/>
              <a:ext cx="278415" cy="556831"/>
            </a:xfrm>
            <a:custGeom>
              <a:avLst/>
              <a:gdLst>
                <a:gd name="connsiteX0" fmla="*/ 278416 w 278415"/>
                <a:gd name="connsiteY0" fmla="*/ 0 h 556831"/>
                <a:gd name="connsiteX1" fmla="*/ 0 w 278415"/>
                <a:gd name="connsiteY1" fmla="*/ 278416 h 556831"/>
                <a:gd name="connsiteX2" fmla="*/ 278416 w 278415"/>
                <a:gd name="connsiteY2" fmla="*/ 556831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1"/>
                  </a:lnTo>
                </a:path>
              </a:pathLst>
            </a:custGeom>
            <a:noFill/>
            <a:ln w="142875" cap="flat">
              <a:solidFill>
                <a:srgbClr val="E9D7A9"/>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7A49D92-2141-4F01-BAC4-27A71AB53461}"/>
                </a:ext>
              </a:extLst>
            </p:cNvPr>
            <p:cNvSpPr/>
            <p:nvPr/>
          </p:nvSpPr>
          <p:spPr>
            <a:xfrm>
              <a:off x="11497722" y="5970079"/>
              <a:ext cx="278415" cy="556831"/>
            </a:xfrm>
            <a:custGeom>
              <a:avLst/>
              <a:gdLst>
                <a:gd name="connsiteX0" fmla="*/ 278416 w 278415"/>
                <a:gd name="connsiteY0" fmla="*/ 0 h 556831"/>
                <a:gd name="connsiteX1" fmla="*/ 0 w 278415"/>
                <a:gd name="connsiteY1" fmla="*/ 278416 h 556831"/>
                <a:gd name="connsiteX2" fmla="*/ 278416 w 278415"/>
                <a:gd name="connsiteY2" fmla="*/ 556831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1"/>
                  </a:lnTo>
                </a:path>
              </a:pathLst>
            </a:custGeom>
            <a:noFill/>
            <a:ln w="142875" cap="flat">
              <a:solidFill>
                <a:srgbClr val="CC8229"/>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81F0046-C5CE-4BB1-8CB7-5316CD4E2A3E}"/>
                </a:ext>
              </a:extLst>
            </p:cNvPr>
            <p:cNvSpPr/>
            <p:nvPr/>
          </p:nvSpPr>
          <p:spPr>
            <a:xfrm>
              <a:off x="11776138" y="5970079"/>
              <a:ext cx="278415" cy="556831"/>
            </a:xfrm>
            <a:custGeom>
              <a:avLst/>
              <a:gdLst>
                <a:gd name="connsiteX0" fmla="*/ 278416 w 278415"/>
                <a:gd name="connsiteY0" fmla="*/ 0 h 556831"/>
                <a:gd name="connsiteX1" fmla="*/ 0 w 278415"/>
                <a:gd name="connsiteY1" fmla="*/ 278416 h 556831"/>
                <a:gd name="connsiteX2" fmla="*/ 278416 w 278415"/>
                <a:gd name="connsiteY2" fmla="*/ 556831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1"/>
                  </a:lnTo>
                </a:path>
              </a:pathLst>
            </a:custGeom>
            <a:noFill/>
            <a:ln w="142875" cap="flat">
              <a:solidFill>
                <a:srgbClr val="E9D7A9"/>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7260B43-00C4-45A9-914D-D90861481DCA}"/>
                </a:ext>
              </a:extLst>
            </p:cNvPr>
            <p:cNvSpPr/>
            <p:nvPr/>
          </p:nvSpPr>
          <p:spPr>
            <a:xfrm rot="2700000">
              <a:off x="10459810" y="6121197"/>
              <a:ext cx="254219" cy="254219"/>
            </a:xfrm>
            <a:custGeom>
              <a:avLst/>
              <a:gdLst>
                <a:gd name="connsiteX0" fmla="*/ 0 w 254219"/>
                <a:gd name="connsiteY0" fmla="*/ 0 h 254219"/>
                <a:gd name="connsiteX1" fmla="*/ 254219 w 254219"/>
                <a:gd name="connsiteY1" fmla="*/ 0 h 254219"/>
                <a:gd name="connsiteX2" fmla="*/ 254219 w 254219"/>
                <a:gd name="connsiteY2" fmla="*/ 254220 h 254219"/>
                <a:gd name="connsiteX3" fmla="*/ 0 w 254219"/>
                <a:gd name="connsiteY3" fmla="*/ 254220 h 254219"/>
              </a:gdLst>
              <a:ahLst/>
              <a:cxnLst>
                <a:cxn ang="0">
                  <a:pos x="connsiteX0" y="connsiteY0"/>
                </a:cxn>
                <a:cxn ang="0">
                  <a:pos x="connsiteX1" y="connsiteY1"/>
                </a:cxn>
                <a:cxn ang="0">
                  <a:pos x="connsiteX2" y="connsiteY2"/>
                </a:cxn>
                <a:cxn ang="0">
                  <a:pos x="connsiteX3" y="connsiteY3"/>
                </a:cxn>
              </a:cxnLst>
              <a:rect l="l" t="t" r="r" b="b"/>
              <a:pathLst>
                <a:path w="254219" h="254219">
                  <a:moveTo>
                    <a:pt x="0" y="0"/>
                  </a:moveTo>
                  <a:lnTo>
                    <a:pt x="254219" y="0"/>
                  </a:lnTo>
                  <a:lnTo>
                    <a:pt x="254219" y="254220"/>
                  </a:lnTo>
                  <a:lnTo>
                    <a:pt x="0" y="254220"/>
                  </a:lnTo>
                  <a:close/>
                </a:path>
              </a:pathLst>
            </a:custGeom>
            <a:solidFill>
              <a:srgbClr val="B22D26"/>
            </a:solidFill>
            <a:ln w="9525" cap="flat">
              <a:noFill/>
              <a:prstDash val="solid"/>
              <a:miter/>
            </a:ln>
          </p:spPr>
          <p:txBody>
            <a:bodyPr rtlCol="0" anchor="ctr"/>
            <a:lstStyle/>
            <a:p>
              <a:endParaRPr lang="en-US"/>
            </a:p>
          </p:txBody>
        </p:sp>
      </p:grpSp>
      <p:grpSp>
        <p:nvGrpSpPr>
          <p:cNvPr id="22" name="Graphic 7">
            <a:extLst>
              <a:ext uri="{FF2B5EF4-FFF2-40B4-BE49-F238E27FC236}">
                <a16:creationId xmlns:a16="http://schemas.microsoft.com/office/drawing/2014/main" id="{8C79BDC8-7BE6-4242-9E82-59FABB1C8002}"/>
              </a:ext>
            </a:extLst>
          </p:cNvPr>
          <p:cNvGrpSpPr/>
          <p:nvPr/>
        </p:nvGrpSpPr>
        <p:grpSpPr>
          <a:xfrm>
            <a:off x="130492" y="83819"/>
            <a:ext cx="2954273" cy="1044702"/>
            <a:chOff x="130492" y="83819"/>
            <a:chExt cx="2954273" cy="1044702"/>
          </a:xfrm>
        </p:grpSpPr>
        <p:grpSp>
          <p:nvGrpSpPr>
            <p:cNvPr id="23" name="Graphic 7">
              <a:extLst>
                <a:ext uri="{FF2B5EF4-FFF2-40B4-BE49-F238E27FC236}">
                  <a16:creationId xmlns:a16="http://schemas.microsoft.com/office/drawing/2014/main" id="{C77454C2-8313-4A5B-B190-48A623F5049E}"/>
                </a:ext>
              </a:extLst>
            </p:cNvPr>
            <p:cNvGrpSpPr/>
            <p:nvPr/>
          </p:nvGrpSpPr>
          <p:grpSpPr>
            <a:xfrm>
              <a:off x="734282" y="83819"/>
              <a:ext cx="1761743" cy="1044702"/>
              <a:chOff x="734282" y="83819"/>
              <a:chExt cx="1761743" cy="1044702"/>
            </a:xfrm>
            <a:noFill/>
          </p:grpSpPr>
          <p:sp>
            <p:nvSpPr>
              <p:cNvPr id="24" name="Freeform: Shape 23">
                <a:extLst>
                  <a:ext uri="{FF2B5EF4-FFF2-40B4-BE49-F238E27FC236}">
                    <a16:creationId xmlns:a16="http://schemas.microsoft.com/office/drawing/2014/main" id="{8B6C6C47-169B-4BA6-B34C-21CED4D1CC33}"/>
                  </a:ext>
                </a:extLst>
              </p:cNvPr>
              <p:cNvSpPr/>
              <p:nvPr/>
            </p:nvSpPr>
            <p:spPr>
              <a:xfrm>
                <a:off x="734282" y="83819"/>
                <a:ext cx="1761743" cy="888396"/>
              </a:xfrm>
              <a:custGeom>
                <a:avLst/>
                <a:gdLst>
                  <a:gd name="connsiteX0" fmla="*/ 0 w 1761743"/>
                  <a:gd name="connsiteY0" fmla="*/ 0 h 888396"/>
                  <a:gd name="connsiteX1" fmla="*/ 888397 w 1761743"/>
                  <a:gd name="connsiteY1" fmla="*/ 888397 h 888396"/>
                  <a:gd name="connsiteX2" fmla="*/ 1761744 w 1761743"/>
                  <a:gd name="connsiteY2" fmla="*/ 15049 h 888396"/>
                </a:gdLst>
                <a:ahLst/>
                <a:cxnLst>
                  <a:cxn ang="0">
                    <a:pos x="connsiteX0" y="connsiteY0"/>
                  </a:cxn>
                  <a:cxn ang="0">
                    <a:pos x="connsiteX1" y="connsiteY1"/>
                  </a:cxn>
                  <a:cxn ang="0">
                    <a:pos x="connsiteX2" y="connsiteY2"/>
                  </a:cxn>
                </a:cxnLst>
                <a:rect l="l" t="t" r="r" b="b"/>
                <a:pathLst>
                  <a:path w="1761743" h="888396">
                    <a:moveTo>
                      <a:pt x="0" y="0"/>
                    </a:moveTo>
                    <a:lnTo>
                      <a:pt x="888397" y="888397"/>
                    </a:lnTo>
                    <a:lnTo>
                      <a:pt x="1761744" y="15049"/>
                    </a:lnTo>
                  </a:path>
                </a:pathLst>
              </a:custGeom>
              <a:noFill/>
              <a:ln w="142875" cap="flat">
                <a:solidFill>
                  <a:srgbClr val="CC8229"/>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64B271E-FBAC-4B5B-A70D-18A7CBB42AED}"/>
                  </a:ext>
                </a:extLst>
              </p:cNvPr>
              <p:cNvSpPr/>
              <p:nvPr/>
            </p:nvSpPr>
            <p:spPr>
              <a:xfrm>
                <a:off x="734282" y="247649"/>
                <a:ext cx="1760410" cy="880872"/>
              </a:xfrm>
              <a:custGeom>
                <a:avLst/>
                <a:gdLst>
                  <a:gd name="connsiteX0" fmla="*/ 0 w 1760410"/>
                  <a:gd name="connsiteY0" fmla="*/ 879538 h 880872"/>
                  <a:gd name="connsiteX1" fmla="*/ 879538 w 1760410"/>
                  <a:gd name="connsiteY1" fmla="*/ 0 h 880872"/>
                  <a:gd name="connsiteX2" fmla="*/ 1760411 w 1760410"/>
                  <a:gd name="connsiteY2" fmla="*/ 880872 h 880872"/>
                </a:gdLst>
                <a:ahLst/>
                <a:cxnLst>
                  <a:cxn ang="0">
                    <a:pos x="connsiteX0" y="connsiteY0"/>
                  </a:cxn>
                  <a:cxn ang="0">
                    <a:pos x="connsiteX1" y="connsiteY1"/>
                  </a:cxn>
                  <a:cxn ang="0">
                    <a:pos x="connsiteX2" y="connsiteY2"/>
                  </a:cxn>
                </a:cxnLst>
                <a:rect l="l" t="t" r="r" b="b"/>
                <a:pathLst>
                  <a:path w="1760410" h="880872">
                    <a:moveTo>
                      <a:pt x="0" y="879538"/>
                    </a:moveTo>
                    <a:lnTo>
                      <a:pt x="879538" y="0"/>
                    </a:lnTo>
                    <a:lnTo>
                      <a:pt x="1760411" y="880872"/>
                    </a:lnTo>
                  </a:path>
                </a:pathLst>
              </a:custGeom>
              <a:noFill/>
              <a:ln w="142875" cap="flat">
                <a:solidFill>
                  <a:srgbClr val="CC8229"/>
                </a:solidFill>
                <a:prstDash val="solid"/>
                <a:miter/>
              </a:ln>
            </p:spPr>
            <p:txBody>
              <a:bodyPr rtlCol="0" anchor="ctr"/>
              <a:lstStyle/>
              <a:p>
                <a:endParaRPr lang="en-US"/>
              </a:p>
            </p:txBody>
          </p:sp>
        </p:grpSp>
        <p:sp>
          <p:nvSpPr>
            <p:cNvPr id="26" name="Freeform: Shape 25">
              <a:extLst>
                <a:ext uri="{FF2B5EF4-FFF2-40B4-BE49-F238E27FC236}">
                  <a16:creationId xmlns:a16="http://schemas.microsoft.com/office/drawing/2014/main" id="{D8079A76-2629-4D1A-BE34-1E1C81B8AD49}"/>
                </a:ext>
              </a:extLst>
            </p:cNvPr>
            <p:cNvSpPr/>
            <p:nvPr/>
          </p:nvSpPr>
          <p:spPr>
            <a:xfrm>
              <a:off x="687324" y="327754"/>
              <a:ext cx="278415" cy="556831"/>
            </a:xfrm>
            <a:custGeom>
              <a:avLst/>
              <a:gdLst>
                <a:gd name="connsiteX0" fmla="*/ 0 w 278415"/>
                <a:gd name="connsiteY0" fmla="*/ 0 h 556831"/>
                <a:gd name="connsiteX1" fmla="*/ 278416 w 278415"/>
                <a:gd name="connsiteY1" fmla="*/ 278416 h 556831"/>
                <a:gd name="connsiteX2" fmla="*/ 0 w 278415"/>
                <a:gd name="connsiteY2" fmla="*/ 556832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2"/>
                  </a:lnTo>
                </a:path>
              </a:pathLst>
            </a:custGeom>
            <a:noFill/>
            <a:ln w="142875" cap="flat">
              <a:solidFill>
                <a:srgbClr val="E9D7A9"/>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71E4894-D85D-488C-8846-D0D5A007406A}"/>
                </a:ext>
              </a:extLst>
            </p:cNvPr>
            <p:cNvSpPr/>
            <p:nvPr/>
          </p:nvSpPr>
          <p:spPr>
            <a:xfrm>
              <a:off x="408908" y="327754"/>
              <a:ext cx="278415" cy="556831"/>
            </a:xfrm>
            <a:custGeom>
              <a:avLst/>
              <a:gdLst>
                <a:gd name="connsiteX0" fmla="*/ 0 w 278415"/>
                <a:gd name="connsiteY0" fmla="*/ 0 h 556831"/>
                <a:gd name="connsiteX1" fmla="*/ 278416 w 278415"/>
                <a:gd name="connsiteY1" fmla="*/ 278416 h 556831"/>
                <a:gd name="connsiteX2" fmla="*/ 0 w 278415"/>
                <a:gd name="connsiteY2" fmla="*/ 556832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2"/>
                  </a:lnTo>
                </a:path>
              </a:pathLst>
            </a:custGeom>
            <a:noFill/>
            <a:ln w="142875" cap="flat">
              <a:solidFill>
                <a:srgbClr val="CC8229"/>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FF18ACF-3B7A-4630-8853-A89CFF3AB8C9}"/>
                </a:ext>
              </a:extLst>
            </p:cNvPr>
            <p:cNvSpPr/>
            <p:nvPr/>
          </p:nvSpPr>
          <p:spPr>
            <a:xfrm>
              <a:off x="130492" y="327754"/>
              <a:ext cx="278415" cy="556831"/>
            </a:xfrm>
            <a:custGeom>
              <a:avLst/>
              <a:gdLst>
                <a:gd name="connsiteX0" fmla="*/ 0 w 278415"/>
                <a:gd name="connsiteY0" fmla="*/ 0 h 556831"/>
                <a:gd name="connsiteX1" fmla="*/ 278416 w 278415"/>
                <a:gd name="connsiteY1" fmla="*/ 278416 h 556831"/>
                <a:gd name="connsiteX2" fmla="*/ 0 w 278415"/>
                <a:gd name="connsiteY2" fmla="*/ 556832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2"/>
                  </a:lnTo>
                </a:path>
              </a:pathLst>
            </a:custGeom>
            <a:noFill/>
            <a:ln w="142875" cap="flat">
              <a:solidFill>
                <a:srgbClr val="E9D7A9"/>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5EC7099-3B3E-42A0-9EAF-559D824E0465}"/>
                </a:ext>
              </a:extLst>
            </p:cNvPr>
            <p:cNvSpPr/>
            <p:nvPr/>
          </p:nvSpPr>
          <p:spPr>
            <a:xfrm>
              <a:off x="2249424" y="327754"/>
              <a:ext cx="278415" cy="556831"/>
            </a:xfrm>
            <a:custGeom>
              <a:avLst/>
              <a:gdLst>
                <a:gd name="connsiteX0" fmla="*/ 278416 w 278415"/>
                <a:gd name="connsiteY0" fmla="*/ 0 h 556831"/>
                <a:gd name="connsiteX1" fmla="*/ 0 w 278415"/>
                <a:gd name="connsiteY1" fmla="*/ 278416 h 556831"/>
                <a:gd name="connsiteX2" fmla="*/ 278416 w 278415"/>
                <a:gd name="connsiteY2" fmla="*/ 556832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2"/>
                  </a:lnTo>
                </a:path>
              </a:pathLst>
            </a:custGeom>
            <a:noFill/>
            <a:ln w="142875" cap="flat">
              <a:solidFill>
                <a:srgbClr val="E9D7A9"/>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960EA4D-F1A7-4348-8489-EEF73FAC05FA}"/>
                </a:ext>
              </a:extLst>
            </p:cNvPr>
            <p:cNvSpPr/>
            <p:nvPr/>
          </p:nvSpPr>
          <p:spPr>
            <a:xfrm>
              <a:off x="2527839" y="327754"/>
              <a:ext cx="278510" cy="556831"/>
            </a:xfrm>
            <a:custGeom>
              <a:avLst/>
              <a:gdLst>
                <a:gd name="connsiteX0" fmla="*/ 278511 w 278510"/>
                <a:gd name="connsiteY0" fmla="*/ 0 h 556831"/>
                <a:gd name="connsiteX1" fmla="*/ 0 w 278510"/>
                <a:gd name="connsiteY1" fmla="*/ 278416 h 556831"/>
                <a:gd name="connsiteX2" fmla="*/ 278511 w 278510"/>
                <a:gd name="connsiteY2" fmla="*/ 556832 h 556831"/>
              </a:gdLst>
              <a:ahLst/>
              <a:cxnLst>
                <a:cxn ang="0">
                  <a:pos x="connsiteX0" y="connsiteY0"/>
                </a:cxn>
                <a:cxn ang="0">
                  <a:pos x="connsiteX1" y="connsiteY1"/>
                </a:cxn>
                <a:cxn ang="0">
                  <a:pos x="connsiteX2" y="connsiteY2"/>
                </a:cxn>
              </a:cxnLst>
              <a:rect l="l" t="t" r="r" b="b"/>
              <a:pathLst>
                <a:path w="278510" h="556831">
                  <a:moveTo>
                    <a:pt x="278511" y="0"/>
                  </a:moveTo>
                  <a:lnTo>
                    <a:pt x="0" y="278416"/>
                  </a:lnTo>
                  <a:lnTo>
                    <a:pt x="278511" y="556832"/>
                  </a:lnTo>
                </a:path>
              </a:pathLst>
            </a:custGeom>
            <a:noFill/>
            <a:ln w="142875" cap="flat">
              <a:solidFill>
                <a:srgbClr val="CC8229"/>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DE83695-2D4B-45FB-85B1-20FB1518FDA0}"/>
                </a:ext>
              </a:extLst>
            </p:cNvPr>
            <p:cNvSpPr/>
            <p:nvPr/>
          </p:nvSpPr>
          <p:spPr>
            <a:xfrm>
              <a:off x="2806350" y="327754"/>
              <a:ext cx="278415" cy="556831"/>
            </a:xfrm>
            <a:custGeom>
              <a:avLst/>
              <a:gdLst>
                <a:gd name="connsiteX0" fmla="*/ 278416 w 278415"/>
                <a:gd name="connsiteY0" fmla="*/ 0 h 556831"/>
                <a:gd name="connsiteX1" fmla="*/ 0 w 278415"/>
                <a:gd name="connsiteY1" fmla="*/ 278416 h 556831"/>
                <a:gd name="connsiteX2" fmla="*/ 278416 w 278415"/>
                <a:gd name="connsiteY2" fmla="*/ 556832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2"/>
                  </a:lnTo>
                </a:path>
              </a:pathLst>
            </a:custGeom>
            <a:noFill/>
            <a:ln w="142875" cap="flat">
              <a:solidFill>
                <a:srgbClr val="E9D7A9"/>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B9AF018-0CE2-47A2-BC7E-74935639795B}"/>
                </a:ext>
              </a:extLst>
            </p:cNvPr>
            <p:cNvSpPr/>
            <p:nvPr/>
          </p:nvSpPr>
          <p:spPr>
            <a:xfrm rot="2700000">
              <a:off x="1490033" y="478987"/>
              <a:ext cx="254219" cy="254219"/>
            </a:xfrm>
            <a:custGeom>
              <a:avLst/>
              <a:gdLst>
                <a:gd name="connsiteX0" fmla="*/ 0 w 254219"/>
                <a:gd name="connsiteY0" fmla="*/ 0 h 254219"/>
                <a:gd name="connsiteX1" fmla="*/ 254220 w 254219"/>
                <a:gd name="connsiteY1" fmla="*/ 0 h 254219"/>
                <a:gd name="connsiteX2" fmla="*/ 254220 w 254219"/>
                <a:gd name="connsiteY2" fmla="*/ 254220 h 254219"/>
                <a:gd name="connsiteX3" fmla="*/ 0 w 254219"/>
                <a:gd name="connsiteY3" fmla="*/ 254220 h 254219"/>
              </a:gdLst>
              <a:ahLst/>
              <a:cxnLst>
                <a:cxn ang="0">
                  <a:pos x="connsiteX0" y="connsiteY0"/>
                </a:cxn>
                <a:cxn ang="0">
                  <a:pos x="connsiteX1" y="connsiteY1"/>
                </a:cxn>
                <a:cxn ang="0">
                  <a:pos x="connsiteX2" y="connsiteY2"/>
                </a:cxn>
                <a:cxn ang="0">
                  <a:pos x="connsiteX3" y="connsiteY3"/>
                </a:cxn>
              </a:cxnLst>
              <a:rect l="l" t="t" r="r" b="b"/>
              <a:pathLst>
                <a:path w="254219" h="254219">
                  <a:moveTo>
                    <a:pt x="0" y="0"/>
                  </a:moveTo>
                  <a:lnTo>
                    <a:pt x="254220" y="0"/>
                  </a:lnTo>
                  <a:lnTo>
                    <a:pt x="254220" y="254220"/>
                  </a:lnTo>
                  <a:lnTo>
                    <a:pt x="0" y="254220"/>
                  </a:lnTo>
                  <a:close/>
                </a:path>
              </a:pathLst>
            </a:custGeom>
            <a:solidFill>
              <a:srgbClr val="B22D26"/>
            </a:solid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72D0893-A715-4DDD-B014-5E536F3A5BB6}"/>
              </a:ext>
            </a:extLst>
          </p:cNvPr>
          <p:cNvSpPr>
            <a:spLocks noGrp="1"/>
          </p:cNvSpPr>
          <p:nvPr>
            <p:ph type="title"/>
          </p:nvPr>
        </p:nvSpPr>
        <p:spPr>
          <a:xfrm>
            <a:off x="831850" y="479520"/>
            <a:ext cx="10515600" cy="973138"/>
          </a:xfrm>
        </p:spPr>
        <p:txBody>
          <a:bodyPr anchor="b">
            <a:normAutofit/>
          </a:bodyPr>
          <a:lstStyle>
            <a:lvl1pPr algn="ctr">
              <a:defRPr sz="4800">
                <a:solidFill>
                  <a:srgbClr val="FEC662"/>
                </a:solidFill>
                <a:latin typeface="Goudy Old Style" panose="0202050205030502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E7EC72D-24E6-4C37-83BE-FC77FD36EBEC}"/>
              </a:ext>
            </a:extLst>
          </p:cNvPr>
          <p:cNvSpPr>
            <a:spLocks noGrp="1"/>
          </p:cNvSpPr>
          <p:nvPr>
            <p:ph type="body" idx="1"/>
          </p:nvPr>
        </p:nvSpPr>
        <p:spPr>
          <a:xfrm>
            <a:off x="563070" y="1909906"/>
            <a:ext cx="3382903" cy="582470"/>
          </a:xfrm>
        </p:spPr>
        <p:txBody>
          <a:bodyPr>
            <a:normAutofit/>
          </a:bodyPr>
          <a:lstStyle>
            <a:lvl1pPr marL="0" indent="0">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5F2E3EC-28D9-421F-8DED-BB8DD6095749}"/>
              </a:ext>
            </a:extLst>
          </p:cNvPr>
          <p:cNvSpPr>
            <a:spLocks noGrp="1"/>
          </p:cNvSpPr>
          <p:nvPr>
            <p:ph type="dt" sz="half" idx="10"/>
          </p:nvPr>
        </p:nvSpPr>
        <p:spPr/>
        <p:txBody>
          <a:bodyPr/>
          <a:lstStyle>
            <a:lvl1pPr>
              <a:defRPr>
                <a:solidFill>
                  <a:srgbClr val="E9D7A9"/>
                </a:solidFill>
              </a:defRPr>
            </a:lvl1pPr>
          </a:lstStyle>
          <a:p>
            <a:fld id="{9C4B4A37-E250-4B33-B9DE-C53A3D84444F}" type="datetime1">
              <a:rPr lang="en-US" smtClean="0"/>
              <a:pPr/>
              <a:t>10/5/2022</a:t>
            </a:fld>
            <a:endParaRPr lang="en-US"/>
          </a:p>
        </p:txBody>
      </p:sp>
      <p:sp>
        <p:nvSpPr>
          <p:cNvPr id="5" name="Footer Placeholder 4">
            <a:extLst>
              <a:ext uri="{FF2B5EF4-FFF2-40B4-BE49-F238E27FC236}">
                <a16:creationId xmlns:a16="http://schemas.microsoft.com/office/drawing/2014/main" id="{B2C6022D-7A0E-48D8-A336-035AC4E885CD}"/>
              </a:ext>
            </a:extLst>
          </p:cNvPr>
          <p:cNvSpPr>
            <a:spLocks noGrp="1"/>
          </p:cNvSpPr>
          <p:nvPr>
            <p:ph type="ftr" sz="quarter" idx="11"/>
          </p:nvPr>
        </p:nvSpPr>
        <p:spPr/>
        <p:txBody>
          <a:bodyPr/>
          <a:lstStyle>
            <a:lvl1pPr>
              <a:defRPr>
                <a:solidFill>
                  <a:srgbClr val="E9D7A9"/>
                </a:solidFill>
              </a:defRPr>
            </a:lvl1pPr>
          </a:lstStyle>
          <a:p>
            <a:r>
              <a:rPr lang="en-US"/>
              <a:t>Designed by PoweredTemplate.com</a:t>
            </a:r>
          </a:p>
        </p:txBody>
      </p:sp>
      <p:sp>
        <p:nvSpPr>
          <p:cNvPr id="6" name="Slide Number Placeholder 5">
            <a:extLst>
              <a:ext uri="{FF2B5EF4-FFF2-40B4-BE49-F238E27FC236}">
                <a16:creationId xmlns:a16="http://schemas.microsoft.com/office/drawing/2014/main" id="{F7EF1879-0CDF-4E24-9069-97F2AFF27E4E}"/>
              </a:ext>
            </a:extLst>
          </p:cNvPr>
          <p:cNvSpPr>
            <a:spLocks noGrp="1"/>
          </p:cNvSpPr>
          <p:nvPr>
            <p:ph type="sldNum" sz="quarter" idx="12"/>
          </p:nvPr>
        </p:nvSpPr>
        <p:spPr/>
        <p:txBody>
          <a:bodyPr/>
          <a:lstStyle>
            <a:lvl1pPr>
              <a:defRPr>
                <a:solidFill>
                  <a:srgbClr val="E9D7A9"/>
                </a:solidFill>
              </a:defRPr>
            </a:lvl1pPr>
          </a:lstStyle>
          <a:p>
            <a:fld id="{DEB10764-2E11-4E14-804F-19649829B695}" type="slidenum">
              <a:rPr lang="en-US" smtClean="0"/>
              <a:pPr/>
              <a:t>‹#›</a:t>
            </a:fld>
            <a:endParaRPr lang="en-US"/>
          </a:p>
        </p:txBody>
      </p:sp>
      <p:sp>
        <p:nvSpPr>
          <p:cNvPr id="33" name="Text Placeholder 3">
            <a:extLst>
              <a:ext uri="{FF2B5EF4-FFF2-40B4-BE49-F238E27FC236}">
                <a16:creationId xmlns:a16="http://schemas.microsoft.com/office/drawing/2014/main" id="{62BD8085-BAD3-40B8-87EF-C8592BC6EDD1}"/>
              </a:ext>
            </a:extLst>
          </p:cNvPr>
          <p:cNvSpPr>
            <a:spLocks noGrp="1"/>
          </p:cNvSpPr>
          <p:nvPr>
            <p:ph type="body" sz="half" idx="2"/>
          </p:nvPr>
        </p:nvSpPr>
        <p:spPr>
          <a:xfrm>
            <a:off x="563070" y="2618834"/>
            <a:ext cx="3386631" cy="965294"/>
          </a:xfrm>
        </p:spPr>
        <p:txBody>
          <a:bodyPr/>
          <a:lstStyle>
            <a:lvl1pPr marL="0" indent="0">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6" name="Text Placeholder 2">
            <a:extLst>
              <a:ext uri="{FF2B5EF4-FFF2-40B4-BE49-F238E27FC236}">
                <a16:creationId xmlns:a16="http://schemas.microsoft.com/office/drawing/2014/main" id="{FA946D0D-7ED1-451D-AA7A-706393DEEF00}"/>
              </a:ext>
            </a:extLst>
          </p:cNvPr>
          <p:cNvSpPr>
            <a:spLocks noGrp="1"/>
          </p:cNvSpPr>
          <p:nvPr>
            <p:ph type="body" idx="13"/>
          </p:nvPr>
        </p:nvSpPr>
        <p:spPr>
          <a:xfrm>
            <a:off x="4512769" y="1909906"/>
            <a:ext cx="3382903" cy="582470"/>
          </a:xfrm>
        </p:spPr>
        <p:txBody>
          <a:bodyPr>
            <a:normAutofit/>
          </a:bodyPr>
          <a:lstStyle>
            <a:lvl1pPr marL="0" indent="0">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7" name="Text Placeholder 3">
            <a:extLst>
              <a:ext uri="{FF2B5EF4-FFF2-40B4-BE49-F238E27FC236}">
                <a16:creationId xmlns:a16="http://schemas.microsoft.com/office/drawing/2014/main" id="{BDD272A7-F78B-4098-BE1A-A216E55F9CBF}"/>
              </a:ext>
            </a:extLst>
          </p:cNvPr>
          <p:cNvSpPr>
            <a:spLocks noGrp="1"/>
          </p:cNvSpPr>
          <p:nvPr>
            <p:ph type="body" sz="half" idx="14"/>
          </p:nvPr>
        </p:nvSpPr>
        <p:spPr>
          <a:xfrm>
            <a:off x="4512769" y="2618834"/>
            <a:ext cx="3386631" cy="965294"/>
          </a:xfrm>
        </p:spPr>
        <p:txBody>
          <a:bodyPr/>
          <a:lstStyle>
            <a:lvl1pPr marL="0" indent="0">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8" name="Text Placeholder 2">
            <a:extLst>
              <a:ext uri="{FF2B5EF4-FFF2-40B4-BE49-F238E27FC236}">
                <a16:creationId xmlns:a16="http://schemas.microsoft.com/office/drawing/2014/main" id="{FD819E2C-E577-4A5B-8621-A4DD4DBA452E}"/>
              </a:ext>
            </a:extLst>
          </p:cNvPr>
          <p:cNvSpPr>
            <a:spLocks noGrp="1"/>
          </p:cNvSpPr>
          <p:nvPr>
            <p:ph type="body" idx="15"/>
          </p:nvPr>
        </p:nvSpPr>
        <p:spPr>
          <a:xfrm>
            <a:off x="8462468" y="1909906"/>
            <a:ext cx="3382903" cy="582470"/>
          </a:xfrm>
        </p:spPr>
        <p:txBody>
          <a:bodyPr>
            <a:normAutofit/>
          </a:bodyPr>
          <a:lstStyle>
            <a:lvl1pPr marL="0" indent="0">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9" name="Text Placeholder 3">
            <a:extLst>
              <a:ext uri="{FF2B5EF4-FFF2-40B4-BE49-F238E27FC236}">
                <a16:creationId xmlns:a16="http://schemas.microsoft.com/office/drawing/2014/main" id="{CB38C41C-EF0A-4605-A3C1-B334737B4A53}"/>
              </a:ext>
            </a:extLst>
          </p:cNvPr>
          <p:cNvSpPr>
            <a:spLocks noGrp="1"/>
          </p:cNvSpPr>
          <p:nvPr>
            <p:ph type="body" sz="half" idx="16"/>
          </p:nvPr>
        </p:nvSpPr>
        <p:spPr>
          <a:xfrm>
            <a:off x="8462468" y="2618834"/>
            <a:ext cx="3386631" cy="965294"/>
          </a:xfrm>
        </p:spPr>
        <p:txBody>
          <a:bodyPr/>
          <a:lstStyle>
            <a:lvl1pPr marL="0" indent="0">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6" name="Text Placeholder 2">
            <a:extLst>
              <a:ext uri="{FF2B5EF4-FFF2-40B4-BE49-F238E27FC236}">
                <a16:creationId xmlns:a16="http://schemas.microsoft.com/office/drawing/2014/main" id="{5B8867F7-0E50-4A20-93B3-BC9DEA769A9B}"/>
              </a:ext>
            </a:extLst>
          </p:cNvPr>
          <p:cNvSpPr>
            <a:spLocks noGrp="1"/>
          </p:cNvSpPr>
          <p:nvPr>
            <p:ph type="body" idx="17"/>
          </p:nvPr>
        </p:nvSpPr>
        <p:spPr>
          <a:xfrm>
            <a:off x="563070" y="4055301"/>
            <a:ext cx="3382903" cy="582470"/>
          </a:xfrm>
        </p:spPr>
        <p:txBody>
          <a:bodyPr>
            <a:normAutofit/>
          </a:bodyPr>
          <a:lstStyle>
            <a:lvl1pPr marL="0" indent="0">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7" name="Text Placeholder 3">
            <a:extLst>
              <a:ext uri="{FF2B5EF4-FFF2-40B4-BE49-F238E27FC236}">
                <a16:creationId xmlns:a16="http://schemas.microsoft.com/office/drawing/2014/main" id="{256ED4F8-65B8-4466-98D8-AE0401F8C716}"/>
              </a:ext>
            </a:extLst>
          </p:cNvPr>
          <p:cNvSpPr>
            <a:spLocks noGrp="1"/>
          </p:cNvSpPr>
          <p:nvPr>
            <p:ph type="body" sz="half" idx="18"/>
          </p:nvPr>
        </p:nvSpPr>
        <p:spPr>
          <a:xfrm>
            <a:off x="563070" y="4764229"/>
            <a:ext cx="3386631" cy="965294"/>
          </a:xfrm>
        </p:spPr>
        <p:txBody>
          <a:bodyPr/>
          <a:lstStyle>
            <a:lvl1pPr marL="0" indent="0">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8" name="Text Placeholder 2">
            <a:extLst>
              <a:ext uri="{FF2B5EF4-FFF2-40B4-BE49-F238E27FC236}">
                <a16:creationId xmlns:a16="http://schemas.microsoft.com/office/drawing/2014/main" id="{C4F21911-580B-440A-8546-E81041071587}"/>
              </a:ext>
            </a:extLst>
          </p:cNvPr>
          <p:cNvSpPr>
            <a:spLocks noGrp="1"/>
          </p:cNvSpPr>
          <p:nvPr>
            <p:ph type="body" idx="19"/>
          </p:nvPr>
        </p:nvSpPr>
        <p:spPr>
          <a:xfrm>
            <a:off x="4512769" y="4055301"/>
            <a:ext cx="3382903" cy="582470"/>
          </a:xfrm>
        </p:spPr>
        <p:txBody>
          <a:bodyPr>
            <a:normAutofit/>
          </a:bodyPr>
          <a:lstStyle>
            <a:lvl1pPr marL="0" indent="0">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9" name="Text Placeholder 3">
            <a:extLst>
              <a:ext uri="{FF2B5EF4-FFF2-40B4-BE49-F238E27FC236}">
                <a16:creationId xmlns:a16="http://schemas.microsoft.com/office/drawing/2014/main" id="{FF755590-4E0B-4B61-8CA5-810B2CCC5EB4}"/>
              </a:ext>
            </a:extLst>
          </p:cNvPr>
          <p:cNvSpPr>
            <a:spLocks noGrp="1"/>
          </p:cNvSpPr>
          <p:nvPr>
            <p:ph type="body" sz="half" idx="20"/>
          </p:nvPr>
        </p:nvSpPr>
        <p:spPr>
          <a:xfrm>
            <a:off x="4512769" y="4764229"/>
            <a:ext cx="3386631" cy="965294"/>
          </a:xfrm>
        </p:spPr>
        <p:txBody>
          <a:bodyPr/>
          <a:lstStyle>
            <a:lvl1pPr marL="0" indent="0">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0" name="Text Placeholder 2">
            <a:extLst>
              <a:ext uri="{FF2B5EF4-FFF2-40B4-BE49-F238E27FC236}">
                <a16:creationId xmlns:a16="http://schemas.microsoft.com/office/drawing/2014/main" id="{BC992E99-BB20-4E56-9E79-A4CBFAFA888E}"/>
              </a:ext>
            </a:extLst>
          </p:cNvPr>
          <p:cNvSpPr>
            <a:spLocks noGrp="1"/>
          </p:cNvSpPr>
          <p:nvPr>
            <p:ph type="body" idx="21"/>
          </p:nvPr>
        </p:nvSpPr>
        <p:spPr>
          <a:xfrm>
            <a:off x="8462468" y="4055301"/>
            <a:ext cx="3382903" cy="582470"/>
          </a:xfrm>
        </p:spPr>
        <p:txBody>
          <a:bodyPr>
            <a:normAutofit/>
          </a:bodyPr>
          <a:lstStyle>
            <a:lvl1pPr marL="0" indent="0">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1" name="Text Placeholder 3">
            <a:extLst>
              <a:ext uri="{FF2B5EF4-FFF2-40B4-BE49-F238E27FC236}">
                <a16:creationId xmlns:a16="http://schemas.microsoft.com/office/drawing/2014/main" id="{9FFE66E9-9A31-449A-B7D0-A1FDADFB0266}"/>
              </a:ext>
            </a:extLst>
          </p:cNvPr>
          <p:cNvSpPr>
            <a:spLocks noGrp="1"/>
          </p:cNvSpPr>
          <p:nvPr>
            <p:ph type="body" sz="half" idx="22"/>
          </p:nvPr>
        </p:nvSpPr>
        <p:spPr>
          <a:xfrm>
            <a:off x="8462468" y="4764229"/>
            <a:ext cx="3386631" cy="965294"/>
          </a:xfrm>
        </p:spPr>
        <p:txBody>
          <a:bodyPr/>
          <a:lstStyle>
            <a:lvl1pPr marL="0" indent="0">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3864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raphic 7">
            <a:extLst>
              <a:ext uri="{FF2B5EF4-FFF2-40B4-BE49-F238E27FC236}">
                <a16:creationId xmlns:a16="http://schemas.microsoft.com/office/drawing/2014/main" id="{AAF6B7D6-9CCC-4528-80CE-CC6C2A94C974}"/>
              </a:ext>
            </a:extLst>
          </p:cNvPr>
          <p:cNvSpPr/>
          <p:nvPr userDrawn="1"/>
        </p:nvSpPr>
        <p:spPr>
          <a:xfrm>
            <a:off x="0" y="6248494"/>
            <a:ext cx="8855868" cy="9525"/>
          </a:xfrm>
          <a:custGeom>
            <a:avLst/>
            <a:gdLst>
              <a:gd name="connsiteX0" fmla="*/ 8855869 w 8855868"/>
              <a:gd name="connsiteY0" fmla="*/ 0 h 9525"/>
              <a:gd name="connsiteX1" fmla="*/ 0 w 8855868"/>
              <a:gd name="connsiteY1" fmla="*/ 0 h 9525"/>
            </a:gdLst>
            <a:ahLst/>
            <a:cxnLst>
              <a:cxn ang="0">
                <a:pos x="connsiteX0" y="connsiteY0"/>
              </a:cxn>
              <a:cxn ang="0">
                <a:pos x="connsiteX1" y="connsiteY1"/>
              </a:cxn>
            </a:cxnLst>
            <a:rect l="l" t="t" r="r" b="b"/>
            <a:pathLst>
              <a:path w="8855868" h="9525">
                <a:moveTo>
                  <a:pt x="8855869" y="0"/>
                </a:moveTo>
                <a:lnTo>
                  <a:pt x="0" y="0"/>
                </a:lnTo>
              </a:path>
            </a:pathLst>
          </a:custGeom>
          <a:ln w="117674" cap="flat">
            <a:solidFill>
              <a:srgbClr val="CC8229"/>
            </a:solidFill>
            <a:prstDash val="solid"/>
            <a:miter/>
          </a:ln>
        </p:spPr>
        <p:txBody>
          <a:bodyPr rtlCol="0" anchor="ctr"/>
          <a:lstStyle/>
          <a:p>
            <a:endParaRPr lang="en-US"/>
          </a:p>
        </p:txBody>
      </p:sp>
      <p:sp>
        <p:nvSpPr>
          <p:cNvPr id="7" name="Graphic 7">
            <a:extLst>
              <a:ext uri="{FF2B5EF4-FFF2-40B4-BE49-F238E27FC236}">
                <a16:creationId xmlns:a16="http://schemas.microsoft.com/office/drawing/2014/main" id="{C8E8E1F6-D1E4-4340-B2F8-948CC49B93D0}"/>
              </a:ext>
            </a:extLst>
          </p:cNvPr>
          <p:cNvSpPr/>
          <p:nvPr userDrawn="1"/>
        </p:nvSpPr>
        <p:spPr>
          <a:xfrm>
            <a:off x="3233166" y="606170"/>
            <a:ext cx="8958072" cy="9525"/>
          </a:xfrm>
          <a:custGeom>
            <a:avLst/>
            <a:gdLst>
              <a:gd name="connsiteX0" fmla="*/ 8958072 w 8958072"/>
              <a:gd name="connsiteY0" fmla="*/ 0 h 9525"/>
              <a:gd name="connsiteX1" fmla="*/ 0 w 8958072"/>
              <a:gd name="connsiteY1" fmla="*/ 0 h 9525"/>
            </a:gdLst>
            <a:ahLst/>
            <a:cxnLst>
              <a:cxn ang="0">
                <a:pos x="connsiteX0" y="connsiteY0"/>
              </a:cxn>
              <a:cxn ang="0">
                <a:pos x="connsiteX1" y="connsiteY1"/>
              </a:cxn>
            </a:cxnLst>
            <a:rect l="l" t="t" r="r" b="b"/>
            <a:pathLst>
              <a:path w="8958072" h="9525">
                <a:moveTo>
                  <a:pt x="8958072" y="0"/>
                </a:moveTo>
                <a:lnTo>
                  <a:pt x="0" y="0"/>
                </a:lnTo>
              </a:path>
            </a:pathLst>
          </a:custGeom>
          <a:ln w="138862" cap="flat">
            <a:solidFill>
              <a:srgbClr val="FEC662"/>
            </a:solidFill>
            <a:prstDash val="solid"/>
            <a:miter/>
          </a:ln>
        </p:spPr>
        <p:txBody>
          <a:bodyPr rtlCol="0" anchor="ctr"/>
          <a:lstStyle/>
          <a:p>
            <a:endParaRPr lang="en-US"/>
          </a:p>
        </p:txBody>
      </p:sp>
      <p:grpSp>
        <p:nvGrpSpPr>
          <p:cNvPr id="8" name="Graphic 7">
            <a:extLst>
              <a:ext uri="{FF2B5EF4-FFF2-40B4-BE49-F238E27FC236}">
                <a16:creationId xmlns:a16="http://schemas.microsoft.com/office/drawing/2014/main" id="{AC5239D5-9B1A-4092-BDA4-6EB272243A46}"/>
              </a:ext>
            </a:extLst>
          </p:cNvPr>
          <p:cNvGrpSpPr/>
          <p:nvPr userDrawn="1"/>
        </p:nvGrpSpPr>
        <p:grpSpPr>
          <a:xfrm>
            <a:off x="9100279" y="5726143"/>
            <a:ext cx="2954273" cy="1044701"/>
            <a:chOff x="9100279" y="5726143"/>
            <a:chExt cx="2954273" cy="1044701"/>
          </a:xfrm>
        </p:grpSpPr>
        <p:grpSp>
          <p:nvGrpSpPr>
            <p:cNvPr id="9" name="Graphic 7">
              <a:extLst>
                <a:ext uri="{FF2B5EF4-FFF2-40B4-BE49-F238E27FC236}">
                  <a16:creationId xmlns:a16="http://schemas.microsoft.com/office/drawing/2014/main" id="{656ACCA3-6159-4BA9-8C93-49A14FD0B433}"/>
                </a:ext>
              </a:extLst>
            </p:cNvPr>
            <p:cNvGrpSpPr/>
            <p:nvPr/>
          </p:nvGrpSpPr>
          <p:grpSpPr>
            <a:xfrm>
              <a:off x="9704069" y="5726143"/>
              <a:ext cx="1761744" cy="1044701"/>
              <a:chOff x="9704069" y="5726143"/>
              <a:chExt cx="1761744" cy="1044701"/>
            </a:xfrm>
            <a:noFill/>
          </p:grpSpPr>
          <p:sp>
            <p:nvSpPr>
              <p:cNvPr id="17" name="Freeform: Shape 16">
                <a:extLst>
                  <a:ext uri="{FF2B5EF4-FFF2-40B4-BE49-F238E27FC236}">
                    <a16:creationId xmlns:a16="http://schemas.microsoft.com/office/drawing/2014/main" id="{807D5285-7608-4BBE-816E-05ECBCDEF82A}"/>
                  </a:ext>
                </a:extLst>
              </p:cNvPr>
              <p:cNvSpPr/>
              <p:nvPr/>
            </p:nvSpPr>
            <p:spPr>
              <a:xfrm>
                <a:off x="9704069" y="5726143"/>
                <a:ext cx="1761744" cy="888396"/>
              </a:xfrm>
              <a:custGeom>
                <a:avLst/>
                <a:gdLst>
                  <a:gd name="connsiteX0" fmla="*/ 0 w 1761744"/>
                  <a:gd name="connsiteY0" fmla="*/ 0 h 888396"/>
                  <a:gd name="connsiteX1" fmla="*/ 888396 w 1761744"/>
                  <a:gd name="connsiteY1" fmla="*/ 888397 h 888396"/>
                  <a:gd name="connsiteX2" fmla="*/ 1761744 w 1761744"/>
                  <a:gd name="connsiteY2" fmla="*/ 15050 h 888396"/>
                </a:gdLst>
                <a:ahLst/>
                <a:cxnLst>
                  <a:cxn ang="0">
                    <a:pos x="connsiteX0" y="connsiteY0"/>
                  </a:cxn>
                  <a:cxn ang="0">
                    <a:pos x="connsiteX1" y="connsiteY1"/>
                  </a:cxn>
                  <a:cxn ang="0">
                    <a:pos x="connsiteX2" y="connsiteY2"/>
                  </a:cxn>
                </a:cxnLst>
                <a:rect l="l" t="t" r="r" b="b"/>
                <a:pathLst>
                  <a:path w="1761744" h="888396">
                    <a:moveTo>
                      <a:pt x="0" y="0"/>
                    </a:moveTo>
                    <a:lnTo>
                      <a:pt x="888396" y="888397"/>
                    </a:lnTo>
                    <a:lnTo>
                      <a:pt x="1761744" y="15050"/>
                    </a:lnTo>
                  </a:path>
                </a:pathLst>
              </a:custGeom>
              <a:noFill/>
              <a:ln w="142875" cap="flat">
                <a:solidFill>
                  <a:srgbClr val="CC8229"/>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B4AE261-1FA6-44FF-BB1F-9A6151AB3472}"/>
                  </a:ext>
                </a:extLst>
              </p:cNvPr>
              <p:cNvSpPr/>
              <p:nvPr/>
            </p:nvSpPr>
            <p:spPr>
              <a:xfrm>
                <a:off x="9704069" y="5889973"/>
                <a:ext cx="1760505" cy="880871"/>
              </a:xfrm>
              <a:custGeom>
                <a:avLst/>
                <a:gdLst>
                  <a:gd name="connsiteX0" fmla="*/ 0 w 1760505"/>
                  <a:gd name="connsiteY0" fmla="*/ 879539 h 880871"/>
                  <a:gd name="connsiteX1" fmla="*/ 879539 w 1760505"/>
                  <a:gd name="connsiteY1" fmla="*/ 0 h 880871"/>
                  <a:gd name="connsiteX2" fmla="*/ 1760506 w 1760505"/>
                  <a:gd name="connsiteY2" fmla="*/ 880872 h 880871"/>
                </a:gdLst>
                <a:ahLst/>
                <a:cxnLst>
                  <a:cxn ang="0">
                    <a:pos x="connsiteX0" y="connsiteY0"/>
                  </a:cxn>
                  <a:cxn ang="0">
                    <a:pos x="connsiteX1" y="connsiteY1"/>
                  </a:cxn>
                  <a:cxn ang="0">
                    <a:pos x="connsiteX2" y="connsiteY2"/>
                  </a:cxn>
                </a:cxnLst>
                <a:rect l="l" t="t" r="r" b="b"/>
                <a:pathLst>
                  <a:path w="1760505" h="880871">
                    <a:moveTo>
                      <a:pt x="0" y="879539"/>
                    </a:moveTo>
                    <a:lnTo>
                      <a:pt x="879539" y="0"/>
                    </a:lnTo>
                    <a:lnTo>
                      <a:pt x="1760506" y="880872"/>
                    </a:lnTo>
                  </a:path>
                </a:pathLst>
              </a:custGeom>
              <a:noFill/>
              <a:ln w="142875" cap="flat">
                <a:solidFill>
                  <a:srgbClr val="CC8229"/>
                </a:solid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117EAE0E-2970-488B-8D09-57567A0FDDD0}"/>
                </a:ext>
              </a:extLst>
            </p:cNvPr>
            <p:cNvSpPr/>
            <p:nvPr/>
          </p:nvSpPr>
          <p:spPr>
            <a:xfrm>
              <a:off x="9657207" y="5970079"/>
              <a:ext cx="278415" cy="556831"/>
            </a:xfrm>
            <a:custGeom>
              <a:avLst/>
              <a:gdLst>
                <a:gd name="connsiteX0" fmla="*/ 0 w 278415"/>
                <a:gd name="connsiteY0" fmla="*/ 0 h 556831"/>
                <a:gd name="connsiteX1" fmla="*/ 278416 w 278415"/>
                <a:gd name="connsiteY1" fmla="*/ 278416 h 556831"/>
                <a:gd name="connsiteX2" fmla="*/ 0 w 278415"/>
                <a:gd name="connsiteY2" fmla="*/ 556831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1"/>
                  </a:lnTo>
                </a:path>
              </a:pathLst>
            </a:custGeom>
            <a:noFill/>
            <a:ln w="142875" cap="flat">
              <a:solidFill>
                <a:srgbClr val="E9D7A9"/>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0C5BEDA-D5C7-4077-8D1B-4FBE854A898A}"/>
                </a:ext>
              </a:extLst>
            </p:cNvPr>
            <p:cNvSpPr/>
            <p:nvPr/>
          </p:nvSpPr>
          <p:spPr>
            <a:xfrm>
              <a:off x="9378696" y="5970079"/>
              <a:ext cx="278510" cy="556831"/>
            </a:xfrm>
            <a:custGeom>
              <a:avLst/>
              <a:gdLst>
                <a:gd name="connsiteX0" fmla="*/ 0 w 278510"/>
                <a:gd name="connsiteY0" fmla="*/ 0 h 556831"/>
                <a:gd name="connsiteX1" fmla="*/ 278511 w 278510"/>
                <a:gd name="connsiteY1" fmla="*/ 278416 h 556831"/>
                <a:gd name="connsiteX2" fmla="*/ 0 w 278510"/>
                <a:gd name="connsiteY2" fmla="*/ 556831 h 556831"/>
              </a:gdLst>
              <a:ahLst/>
              <a:cxnLst>
                <a:cxn ang="0">
                  <a:pos x="connsiteX0" y="connsiteY0"/>
                </a:cxn>
                <a:cxn ang="0">
                  <a:pos x="connsiteX1" y="connsiteY1"/>
                </a:cxn>
                <a:cxn ang="0">
                  <a:pos x="connsiteX2" y="connsiteY2"/>
                </a:cxn>
              </a:cxnLst>
              <a:rect l="l" t="t" r="r" b="b"/>
              <a:pathLst>
                <a:path w="278510" h="556831">
                  <a:moveTo>
                    <a:pt x="0" y="0"/>
                  </a:moveTo>
                  <a:lnTo>
                    <a:pt x="278511" y="278416"/>
                  </a:lnTo>
                  <a:lnTo>
                    <a:pt x="0" y="556831"/>
                  </a:lnTo>
                </a:path>
              </a:pathLst>
            </a:custGeom>
            <a:noFill/>
            <a:ln w="142875" cap="flat">
              <a:solidFill>
                <a:srgbClr val="CC8229"/>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0A4A4B4-05C8-4D6E-BEB3-3446D64C116A}"/>
                </a:ext>
              </a:extLst>
            </p:cNvPr>
            <p:cNvSpPr/>
            <p:nvPr/>
          </p:nvSpPr>
          <p:spPr>
            <a:xfrm>
              <a:off x="9100279" y="5970079"/>
              <a:ext cx="278416" cy="556831"/>
            </a:xfrm>
            <a:custGeom>
              <a:avLst/>
              <a:gdLst>
                <a:gd name="connsiteX0" fmla="*/ 0 w 278416"/>
                <a:gd name="connsiteY0" fmla="*/ 0 h 556831"/>
                <a:gd name="connsiteX1" fmla="*/ 278416 w 278416"/>
                <a:gd name="connsiteY1" fmla="*/ 278416 h 556831"/>
                <a:gd name="connsiteX2" fmla="*/ 0 w 278416"/>
                <a:gd name="connsiteY2" fmla="*/ 556831 h 556831"/>
              </a:gdLst>
              <a:ahLst/>
              <a:cxnLst>
                <a:cxn ang="0">
                  <a:pos x="connsiteX0" y="connsiteY0"/>
                </a:cxn>
                <a:cxn ang="0">
                  <a:pos x="connsiteX1" y="connsiteY1"/>
                </a:cxn>
                <a:cxn ang="0">
                  <a:pos x="connsiteX2" y="connsiteY2"/>
                </a:cxn>
              </a:cxnLst>
              <a:rect l="l" t="t" r="r" b="b"/>
              <a:pathLst>
                <a:path w="278416" h="556831">
                  <a:moveTo>
                    <a:pt x="0" y="0"/>
                  </a:moveTo>
                  <a:lnTo>
                    <a:pt x="278416" y="278416"/>
                  </a:lnTo>
                  <a:lnTo>
                    <a:pt x="0" y="556831"/>
                  </a:lnTo>
                </a:path>
              </a:pathLst>
            </a:custGeom>
            <a:noFill/>
            <a:ln w="142875" cap="flat">
              <a:solidFill>
                <a:srgbClr val="E9D7A9"/>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3604B85-8774-4974-AF24-28C4255C98A1}"/>
                </a:ext>
              </a:extLst>
            </p:cNvPr>
            <p:cNvSpPr/>
            <p:nvPr/>
          </p:nvSpPr>
          <p:spPr>
            <a:xfrm>
              <a:off x="11219307" y="5970079"/>
              <a:ext cx="278415" cy="556831"/>
            </a:xfrm>
            <a:custGeom>
              <a:avLst/>
              <a:gdLst>
                <a:gd name="connsiteX0" fmla="*/ 278416 w 278415"/>
                <a:gd name="connsiteY0" fmla="*/ 0 h 556831"/>
                <a:gd name="connsiteX1" fmla="*/ 0 w 278415"/>
                <a:gd name="connsiteY1" fmla="*/ 278416 h 556831"/>
                <a:gd name="connsiteX2" fmla="*/ 278416 w 278415"/>
                <a:gd name="connsiteY2" fmla="*/ 556831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1"/>
                  </a:lnTo>
                </a:path>
              </a:pathLst>
            </a:custGeom>
            <a:noFill/>
            <a:ln w="142875" cap="flat">
              <a:solidFill>
                <a:srgbClr val="E9D7A9"/>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8668432-5A73-4E2E-BFE2-4AB827FDD6F7}"/>
                </a:ext>
              </a:extLst>
            </p:cNvPr>
            <p:cNvSpPr/>
            <p:nvPr/>
          </p:nvSpPr>
          <p:spPr>
            <a:xfrm>
              <a:off x="11497722" y="5970079"/>
              <a:ext cx="278415" cy="556831"/>
            </a:xfrm>
            <a:custGeom>
              <a:avLst/>
              <a:gdLst>
                <a:gd name="connsiteX0" fmla="*/ 278416 w 278415"/>
                <a:gd name="connsiteY0" fmla="*/ 0 h 556831"/>
                <a:gd name="connsiteX1" fmla="*/ 0 w 278415"/>
                <a:gd name="connsiteY1" fmla="*/ 278416 h 556831"/>
                <a:gd name="connsiteX2" fmla="*/ 278416 w 278415"/>
                <a:gd name="connsiteY2" fmla="*/ 556831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1"/>
                  </a:lnTo>
                </a:path>
              </a:pathLst>
            </a:custGeom>
            <a:noFill/>
            <a:ln w="142875" cap="flat">
              <a:solidFill>
                <a:srgbClr val="CC8229"/>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28A772B-7CC3-481D-BFC2-99C822A77153}"/>
                </a:ext>
              </a:extLst>
            </p:cNvPr>
            <p:cNvSpPr/>
            <p:nvPr/>
          </p:nvSpPr>
          <p:spPr>
            <a:xfrm>
              <a:off x="11776138" y="5970079"/>
              <a:ext cx="278415" cy="556831"/>
            </a:xfrm>
            <a:custGeom>
              <a:avLst/>
              <a:gdLst>
                <a:gd name="connsiteX0" fmla="*/ 278416 w 278415"/>
                <a:gd name="connsiteY0" fmla="*/ 0 h 556831"/>
                <a:gd name="connsiteX1" fmla="*/ 0 w 278415"/>
                <a:gd name="connsiteY1" fmla="*/ 278416 h 556831"/>
                <a:gd name="connsiteX2" fmla="*/ 278416 w 278415"/>
                <a:gd name="connsiteY2" fmla="*/ 556831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1"/>
                  </a:lnTo>
                </a:path>
              </a:pathLst>
            </a:custGeom>
            <a:noFill/>
            <a:ln w="142875" cap="flat">
              <a:solidFill>
                <a:srgbClr val="E9D7A9"/>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07054AA-E001-4C54-90C5-DE46CC0F08AF}"/>
                </a:ext>
              </a:extLst>
            </p:cNvPr>
            <p:cNvSpPr/>
            <p:nvPr/>
          </p:nvSpPr>
          <p:spPr>
            <a:xfrm rot="2700000">
              <a:off x="10459810" y="6121197"/>
              <a:ext cx="254219" cy="254219"/>
            </a:xfrm>
            <a:custGeom>
              <a:avLst/>
              <a:gdLst>
                <a:gd name="connsiteX0" fmla="*/ 0 w 254219"/>
                <a:gd name="connsiteY0" fmla="*/ 0 h 254219"/>
                <a:gd name="connsiteX1" fmla="*/ 254219 w 254219"/>
                <a:gd name="connsiteY1" fmla="*/ 0 h 254219"/>
                <a:gd name="connsiteX2" fmla="*/ 254219 w 254219"/>
                <a:gd name="connsiteY2" fmla="*/ 254220 h 254219"/>
                <a:gd name="connsiteX3" fmla="*/ 0 w 254219"/>
                <a:gd name="connsiteY3" fmla="*/ 254220 h 254219"/>
              </a:gdLst>
              <a:ahLst/>
              <a:cxnLst>
                <a:cxn ang="0">
                  <a:pos x="connsiteX0" y="connsiteY0"/>
                </a:cxn>
                <a:cxn ang="0">
                  <a:pos x="connsiteX1" y="connsiteY1"/>
                </a:cxn>
                <a:cxn ang="0">
                  <a:pos x="connsiteX2" y="connsiteY2"/>
                </a:cxn>
                <a:cxn ang="0">
                  <a:pos x="connsiteX3" y="connsiteY3"/>
                </a:cxn>
              </a:cxnLst>
              <a:rect l="l" t="t" r="r" b="b"/>
              <a:pathLst>
                <a:path w="254219" h="254219">
                  <a:moveTo>
                    <a:pt x="0" y="0"/>
                  </a:moveTo>
                  <a:lnTo>
                    <a:pt x="254219" y="0"/>
                  </a:lnTo>
                  <a:lnTo>
                    <a:pt x="254219" y="254220"/>
                  </a:lnTo>
                  <a:lnTo>
                    <a:pt x="0" y="254220"/>
                  </a:lnTo>
                  <a:close/>
                </a:path>
              </a:pathLst>
            </a:custGeom>
            <a:solidFill>
              <a:srgbClr val="B22D26"/>
            </a:solidFill>
            <a:ln w="9525" cap="flat">
              <a:noFill/>
              <a:prstDash val="solid"/>
              <a:miter/>
            </a:ln>
          </p:spPr>
          <p:txBody>
            <a:bodyPr rtlCol="0" anchor="ctr"/>
            <a:lstStyle/>
            <a:p>
              <a:endParaRPr lang="en-US"/>
            </a:p>
          </p:txBody>
        </p:sp>
      </p:grpSp>
      <p:grpSp>
        <p:nvGrpSpPr>
          <p:cNvPr id="19" name="Graphic 7">
            <a:extLst>
              <a:ext uri="{FF2B5EF4-FFF2-40B4-BE49-F238E27FC236}">
                <a16:creationId xmlns:a16="http://schemas.microsoft.com/office/drawing/2014/main" id="{D63B29A4-BDFD-45B0-80EC-9BCD854FCBC3}"/>
              </a:ext>
            </a:extLst>
          </p:cNvPr>
          <p:cNvGrpSpPr/>
          <p:nvPr userDrawn="1"/>
        </p:nvGrpSpPr>
        <p:grpSpPr>
          <a:xfrm>
            <a:off x="130492" y="83819"/>
            <a:ext cx="2954273" cy="1044702"/>
            <a:chOff x="130492" y="83819"/>
            <a:chExt cx="2954273" cy="1044702"/>
          </a:xfrm>
        </p:grpSpPr>
        <p:grpSp>
          <p:nvGrpSpPr>
            <p:cNvPr id="20" name="Graphic 7">
              <a:extLst>
                <a:ext uri="{FF2B5EF4-FFF2-40B4-BE49-F238E27FC236}">
                  <a16:creationId xmlns:a16="http://schemas.microsoft.com/office/drawing/2014/main" id="{1A75C8A9-8418-44FF-81B6-45B08C4613A1}"/>
                </a:ext>
              </a:extLst>
            </p:cNvPr>
            <p:cNvGrpSpPr/>
            <p:nvPr/>
          </p:nvGrpSpPr>
          <p:grpSpPr>
            <a:xfrm>
              <a:off x="734282" y="83819"/>
              <a:ext cx="1761743" cy="1044702"/>
              <a:chOff x="734282" y="83819"/>
              <a:chExt cx="1761743" cy="1044702"/>
            </a:xfrm>
            <a:noFill/>
          </p:grpSpPr>
          <p:sp>
            <p:nvSpPr>
              <p:cNvPr id="28" name="Freeform: Shape 27">
                <a:extLst>
                  <a:ext uri="{FF2B5EF4-FFF2-40B4-BE49-F238E27FC236}">
                    <a16:creationId xmlns:a16="http://schemas.microsoft.com/office/drawing/2014/main" id="{9CE515F9-2088-444C-A2AC-3A6C06229BCB}"/>
                  </a:ext>
                </a:extLst>
              </p:cNvPr>
              <p:cNvSpPr/>
              <p:nvPr/>
            </p:nvSpPr>
            <p:spPr>
              <a:xfrm>
                <a:off x="734282" y="83819"/>
                <a:ext cx="1761743" cy="888396"/>
              </a:xfrm>
              <a:custGeom>
                <a:avLst/>
                <a:gdLst>
                  <a:gd name="connsiteX0" fmla="*/ 0 w 1761743"/>
                  <a:gd name="connsiteY0" fmla="*/ 0 h 888396"/>
                  <a:gd name="connsiteX1" fmla="*/ 888397 w 1761743"/>
                  <a:gd name="connsiteY1" fmla="*/ 888397 h 888396"/>
                  <a:gd name="connsiteX2" fmla="*/ 1761744 w 1761743"/>
                  <a:gd name="connsiteY2" fmla="*/ 15049 h 888396"/>
                </a:gdLst>
                <a:ahLst/>
                <a:cxnLst>
                  <a:cxn ang="0">
                    <a:pos x="connsiteX0" y="connsiteY0"/>
                  </a:cxn>
                  <a:cxn ang="0">
                    <a:pos x="connsiteX1" y="connsiteY1"/>
                  </a:cxn>
                  <a:cxn ang="0">
                    <a:pos x="connsiteX2" y="connsiteY2"/>
                  </a:cxn>
                </a:cxnLst>
                <a:rect l="l" t="t" r="r" b="b"/>
                <a:pathLst>
                  <a:path w="1761743" h="888396">
                    <a:moveTo>
                      <a:pt x="0" y="0"/>
                    </a:moveTo>
                    <a:lnTo>
                      <a:pt x="888397" y="888397"/>
                    </a:lnTo>
                    <a:lnTo>
                      <a:pt x="1761744" y="15049"/>
                    </a:lnTo>
                  </a:path>
                </a:pathLst>
              </a:custGeom>
              <a:noFill/>
              <a:ln w="142875" cap="flat">
                <a:solidFill>
                  <a:srgbClr val="CC8229"/>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E1D7ED6-41D6-40CE-AF21-F20E4B298061}"/>
                  </a:ext>
                </a:extLst>
              </p:cNvPr>
              <p:cNvSpPr/>
              <p:nvPr/>
            </p:nvSpPr>
            <p:spPr>
              <a:xfrm>
                <a:off x="734282" y="247649"/>
                <a:ext cx="1760410" cy="880872"/>
              </a:xfrm>
              <a:custGeom>
                <a:avLst/>
                <a:gdLst>
                  <a:gd name="connsiteX0" fmla="*/ 0 w 1760410"/>
                  <a:gd name="connsiteY0" fmla="*/ 879538 h 880872"/>
                  <a:gd name="connsiteX1" fmla="*/ 879538 w 1760410"/>
                  <a:gd name="connsiteY1" fmla="*/ 0 h 880872"/>
                  <a:gd name="connsiteX2" fmla="*/ 1760411 w 1760410"/>
                  <a:gd name="connsiteY2" fmla="*/ 880872 h 880872"/>
                </a:gdLst>
                <a:ahLst/>
                <a:cxnLst>
                  <a:cxn ang="0">
                    <a:pos x="connsiteX0" y="connsiteY0"/>
                  </a:cxn>
                  <a:cxn ang="0">
                    <a:pos x="connsiteX1" y="connsiteY1"/>
                  </a:cxn>
                  <a:cxn ang="0">
                    <a:pos x="connsiteX2" y="connsiteY2"/>
                  </a:cxn>
                </a:cxnLst>
                <a:rect l="l" t="t" r="r" b="b"/>
                <a:pathLst>
                  <a:path w="1760410" h="880872">
                    <a:moveTo>
                      <a:pt x="0" y="879538"/>
                    </a:moveTo>
                    <a:lnTo>
                      <a:pt x="879538" y="0"/>
                    </a:lnTo>
                    <a:lnTo>
                      <a:pt x="1760411" y="880872"/>
                    </a:lnTo>
                  </a:path>
                </a:pathLst>
              </a:custGeom>
              <a:noFill/>
              <a:ln w="142875" cap="flat">
                <a:solidFill>
                  <a:srgbClr val="CC8229"/>
                </a:solid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7B3CCEC1-2A60-490E-8C7F-5BC2150C68A9}"/>
                </a:ext>
              </a:extLst>
            </p:cNvPr>
            <p:cNvSpPr/>
            <p:nvPr/>
          </p:nvSpPr>
          <p:spPr>
            <a:xfrm>
              <a:off x="687324" y="327754"/>
              <a:ext cx="278415" cy="556831"/>
            </a:xfrm>
            <a:custGeom>
              <a:avLst/>
              <a:gdLst>
                <a:gd name="connsiteX0" fmla="*/ 0 w 278415"/>
                <a:gd name="connsiteY0" fmla="*/ 0 h 556831"/>
                <a:gd name="connsiteX1" fmla="*/ 278416 w 278415"/>
                <a:gd name="connsiteY1" fmla="*/ 278416 h 556831"/>
                <a:gd name="connsiteX2" fmla="*/ 0 w 278415"/>
                <a:gd name="connsiteY2" fmla="*/ 556832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2"/>
                  </a:lnTo>
                </a:path>
              </a:pathLst>
            </a:custGeom>
            <a:noFill/>
            <a:ln w="142875" cap="flat">
              <a:solidFill>
                <a:srgbClr val="E9D7A9"/>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9550ED7-4C6A-4E6E-83D9-32ADBD659352}"/>
                </a:ext>
              </a:extLst>
            </p:cNvPr>
            <p:cNvSpPr/>
            <p:nvPr/>
          </p:nvSpPr>
          <p:spPr>
            <a:xfrm>
              <a:off x="408908" y="327754"/>
              <a:ext cx="278415" cy="556831"/>
            </a:xfrm>
            <a:custGeom>
              <a:avLst/>
              <a:gdLst>
                <a:gd name="connsiteX0" fmla="*/ 0 w 278415"/>
                <a:gd name="connsiteY0" fmla="*/ 0 h 556831"/>
                <a:gd name="connsiteX1" fmla="*/ 278416 w 278415"/>
                <a:gd name="connsiteY1" fmla="*/ 278416 h 556831"/>
                <a:gd name="connsiteX2" fmla="*/ 0 w 278415"/>
                <a:gd name="connsiteY2" fmla="*/ 556832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2"/>
                  </a:lnTo>
                </a:path>
              </a:pathLst>
            </a:custGeom>
            <a:noFill/>
            <a:ln w="142875" cap="flat">
              <a:solidFill>
                <a:srgbClr val="CC8229"/>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C68A0B1-0495-41B3-8FCC-1BB09A4193BC}"/>
                </a:ext>
              </a:extLst>
            </p:cNvPr>
            <p:cNvSpPr/>
            <p:nvPr/>
          </p:nvSpPr>
          <p:spPr>
            <a:xfrm>
              <a:off x="130492" y="327754"/>
              <a:ext cx="278415" cy="556831"/>
            </a:xfrm>
            <a:custGeom>
              <a:avLst/>
              <a:gdLst>
                <a:gd name="connsiteX0" fmla="*/ 0 w 278415"/>
                <a:gd name="connsiteY0" fmla="*/ 0 h 556831"/>
                <a:gd name="connsiteX1" fmla="*/ 278416 w 278415"/>
                <a:gd name="connsiteY1" fmla="*/ 278416 h 556831"/>
                <a:gd name="connsiteX2" fmla="*/ 0 w 278415"/>
                <a:gd name="connsiteY2" fmla="*/ 556832 h 556831"/>
              </a:gdLst>
              <a:ahLst/>
              <a:cxnLst>
                <a:cxn ang="0">
                  <a:pos x="connsiteX0" y="connsiteY0"/>
                </a:cxn>
                <a:cxn ang="0">
                  <a:pos x="connsiteX1" y="connsiteY1"/>
                </a:cxn>
                <a:cxn ang="0">
                  <a:pos x="connsiteX2" y="connsiteY2"/>
                </a:cxn>
              </a:cxnLst>
              <a:rect l="l" t="t" r="r" b="b"/>
              <a:pathLst>
                <a:path w="278415" h="556831">
                  <a:moveTo>
                    <a:pt x="0" y="0"/>
                  </a:moveTo>
                  <a:lnTo>
                    <a:pt x="278416" y="278416"/>
                  </a:lnTo>
                  <a:lnTo>
                    <a:pt x="0" y="556832"/>
                  </a:lnTo>
                </a:path>
              </a:pathLst>
            </a:custGeom>
            <a:noFill/>
            <a:ln w="142875" cap="flat">
              <a:solidFill>
                <a:srgbClr val="E9D7A9"/>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32F4E8E-6C2F-4732-BCFC-05B782ACA4BA}"/>
                </a:ext>
              </a:extLst>
            </p:cNvPr>
            <p:cNvSpPr/>
            <p:nvPr/>
          </p:nvSpPr>
          <p:spPr>
            <a:xfrm>
              <a:off x="2249424" y="327754"/>
              <a:ext cx="278415" cy="556831"/>
            </a:xfrm>
            <a:custGeom>
              <a:avLst/>
              <a:gdLst>
                <a:gd name="connsiteX0" fmla="*/ 278416 w 278415"/>
                <a:gd name="connsiteY0" fmla="*/ 0 h 556831"/>
                <a:gd name="connsiteX1" fmla="*/ 0 w 278415"/>
                <a:gd name="connsiteY1" fmla="*/ 278416 h 556831"/>
                <a:gd name="connsiteX2" fmla="*/ 278416 w 278415"/>
                <a:gd name="connsiteY2" fmla="*/ 556832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2"/>
                  </a:lnTo>
                </a:path>
              </a:pathLst>
            </a:custGeom>
            <a:noFill/>
            <a:ln w="142875" cap="flat">
              <a:solidFill>
                <a:srgbClr val="E9D7A9"/>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B2FAB2F-FFA1-491C-8DF5-9AA2A6C937D9}"/>
                </a:ext>
              </a:extLst>
            </p:cNvPr>
            <p:cNvSpPr/>
            <p:nvPr/>
          </p:nvSpPr>
          <p:spPr>
            <a:xfrm>
              <a:off x="2527839" y="327754"/>
              <a:ext cx="278510" cy="556831"/>
            </a:xfrm>
            <a:custGeom>
              <a:avLst/>
              <a:gdLst>
                <a:gd name="connsiteX0" fmla="*/ 278511 w 278510"/>
                <a:gd name="connsiteY0" fmla="*/ 0 h 556831"/>
                <a:gd name="connsiteX1" fmla="*/ 0 w 278510"/>
                <a:gd name="connsiteY1" fmla="*/ 278416 h 556831"/>
                <a:gd name="connsiteX2" fmla="*/ 278511 w 278510"/>
                <a:gd name="connsiteY2" fmla="*/ 556832 h 556831"/>
              </a:gdLst>
              <a:ahLst/>
              <a:cxnLst>
                <a:cxn ang="0">
                  <a:pos x="connsiteX0" y="connsiteY0"/>
                </a:cxn>
                <a:cxn ang="0">
                  <a:pos x="connsiteX1" y="connsiteY1"/>
                </a:cxn>
                <a:cxn ang="0">
                  <a:pos x="connsiteX2" y="connsiteY2"/>
                </a:cxn>
              </a:cxnLst>
              <a:rect l="l" t="t" r="r" b="b"/>
              <a:pathLst>
                <a:path w="278510" h="556831">
                  <a:moveTo>
                    <a:pt x="278511" y="0"/>
                  </a:moveTo>
                  <a:lnTo>
                    <a:pt x="0" y="278416"/>
                  </a:lnTo>
                  <a:lnTo>
                    <a:pt x="278511" y="556832"/>
                  </a:lnTo>
                </a:path>
              </a:pathLst>
            </a:custGeom>
            <a:noFill/>
            <a:ln w="142875" cap="flat">
              <a:solidFill>
                <a:srgbClr val="CC8229"/>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A39A6AD-13D6-4667-9808-4ECD9BB6640D}"/>
                </a:ext>
              </a:extLst>
            </p:cNvPr>
            <p:cNvSpPr/>
            <p:nvPr/>
          </p:nvSpPr>
          <p:spPr>
            <a:xfrm>
              <a:off x="2806350" y="327754"/>
              <a:ext cx="278415" cy="556831"/>
            </a:xfrm>
            <a:custGeom>
              <a:avLst/>
              <a:gdLst>
                <a:gd name="connsiteX0" fmla="*/ 278416 w 278415"/>
                <a:gd name="connsiteY0" fmla="*/ 0 h 556831"/>
                <a:gd name="connsiteX1" fmla="*/ 0 w 278415"/>
                <a:gd name="connsiteY1" fmla="*/ 278416 h 556831"/>
                <a:gd name="connsiteX2" fmla="*/ 278416 w 278415"/>
                <a:gd name="connsiteY2" fmla="*/ 556832 h 556831"/>
              </a:gdLst>
              <a:ahLst/>
              <a:cxnLst>
                <a:cxn ang="0">
                  <a:pos x="connsiteX0" y="connsiteY0"/>
                </a:cxn>
                <a:cxn ang="0">
                  <a:pos x="connsiteX1" y="connsiteY1"/>
                </a:cxn>
                <a:cxn ang="0">
                  <a:pos x="connsiteX2" y="connsiteY2"/>
                </a:cxn>
              </a:cxnLst>
              <a:rect l="l" t="t" r="r" b="b"/>
              <a:pathLst>
                <a:path w="278415" h="556831">
                  <a:moveTo>
                    <a:pt x="278416" y="0"/>
                  </a:moveTo>
                  <a:lnTo>
                    <a:pt x="0" y="278416"/>
                  </a:lnTo>
                  <a:lnTo>
                    <a:pt x="278416" y="556832"/>
                  </a:lnTo>
                </a:path>
              </a:pathLst>
            </a:custGeom>
            <a:noFill/>
            <a:ln w="142875" cap="flat">
              <a:solidFill>
                <a:srgbClr val="E9D7A9"/>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67E736D-F28D-45FC-B3A5-3918230D0A8D}"/>
                </a:ext>
              </a:extLst>
            </p:cNvPr>
            <p:cNvSpPr/>
            <p:nvPr/>
          </p:nvSpPr>
          <p:spPr>
            <a:xfrm rot="2700000">
              <a:off x="1490033" y="478987"/>
              <a:ext cx="254219" cy="254219"/>
            </a:xfrm>
            <a:custGeom>
              <a:avLst/>
              <a:gdLst>
                <a:gd name="connsiteX0" fmla="*/ 0 w 254219"/>
                <a:gd name="connsiteY0" fmla="*/ 0 h 254219"/>
                <a:gd name="connsiteX1" fmla="*/ 254220 w 254219"/>
                <a:gd name="connsiteY1" fmla="*/ 0 h 254219"/>
                <a:gd name="connsiteX2" fmla="*/ 254220 w 254219"/>
                <a:gd name="connsiteY2" fmla="*/ 254220 h 254219"/>
                <a:gd name="connsiteX3" fmla="*/ 0 w 254219"/>
                <a:gd name="connsiteY3" fmla="*/ 254220 h 254219"/>
              </a:gdLst>
              <a:ahLst/>
              <a:cxnLst>
                <a:cxn ang="0">
                  <a:pos x="connsiteX0" y="connsiteY0"/>
                </a:cxn>
                <a:cxn ang="0">
                  <a:pos x="connsiteX1" y="connsiteY1"/>
                </a:cxn>
                <a:cxn ang="0">
                  <a:pos x="connsiteX2" y="connsiteY2"/>
                </a:cxn>
                <a:cxn ang="0">
                  <a:pos x="connsiteX3" y="connsiteY3"/>
                </a:cxn>
              </a:cxnLst>
              <a:rect l="l" t="t" r="r" b="b"/>
              <a:pathLst>
                <a:path w="254219" h="254219">
                  <a:moveTo>
                    <a:pt x="0" y="0"/>
                  </a:moveTo>
                  <a:lnTo>
                    <a:pt x="254220" y="0"/>
                  </a:lnTo>
                  <a:lnTo>
                    <a:pt x="254220" y="254220"/>
                  </a:lnTo>
                  <a:lnTo>
                    <a:pt x="0" y="254220"/>
                  </a:lnTo>
                  <a:close/>
                </a:path>
              </a:pathLst>
            </a:custGeom>
            <a:solidFill>
              <a:srgbClr val="B22D26"/>
            </a:solid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3A964F3-5BCD-48C9-A197-F2FFF20AA5FB}"/>
              </a:ext>
            </a:extLst>
          </p:cNvPr>
          <p:cNvSpPr>
            <a:spLocks noGrp="1"/>
          </p:cNvSpPr>
          <p:nvPr>
            <p:ph type="title"/>
          </p:nvPr>
        </p:nvSpPr>
        <p:spPr>
          <a:xfrm>
            <a:off x="838200" y="415925"/>
            <a:ext cx="10515600" cy="1325563"/>
          </a:xfrm>
        </p:spPr>
        <p:txBody>
          <a:bodyPr>
            <a:normAutofit/>
          </a:bodyPr>
          <a:lstStyle>
            <a:lvl1pPr algn="ctr">
              <a:defRPr sz="4800">
                <a:solidFill>
                  <a:srgbClr val="FEC662"/>
                </a:solidFill>
                <a:latin typeface="Goudy Old Style" panose="020205020503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E4E2A831-C332-423A-A4C7-F41B2FD9E7F3}"/>
              </a:ext>
            </a:extLst>
          </p:cNvPr>
          <p:cNvSpPr>
            <a:spLocks noGrp="1"/>
          </p:cNvSpPr>
          <p:nvPr>
            <p:ph type="dt" sz="half" idx="10"/>
          </p:nvPr>
        </p:nvSpPr>
        <p:spPr/>
        <p:txBody>
          <a:bodyPr/>
          <a:lstStyle/>
          <a:p>
            <a:fld id="{372F85CB-8FF0-42DE-8A38-C295F78F6080}" type="datetime1">
              <a:rPr lang="en-US" smtClean="0"/>
              <a:pPr/>
              <a:t>10/5/2022</a:t>
            </a:fld>
            <a:endParaRPr lang="en-US"/>
          </a:p>
        </p:txBody>
      </p:sp>
      <p:sp>
        <p:nvSpPr>
          <p:cNvPr id="4" name="Footer Placeholder 3">
            <a:extLst>
              <a:ext uri="{FF2B5EF4-FFF2-40B4-BE49-F238E27FC236}">
                <a16:creationId xmlns:a16="http://schemas.microsoft.com/office/drawing/2014/main" id="{9A1E44E2-EC5D-4E5E-B057-1996271B7CB9}"/>
              </a:ext>
            </a:extLst>
          </p:cNvPr>
          <p:cNvSpPr>
            <a:spLocks noGrp="1"/>
          </p:cNvSpPr>
          <p:nvPr>
            <p:ph type="ftr" sz="quarter" idx="11"/>
          </p:nvPr>
        </p:nvSpPr>
        <p:spPr/>
        <p:txBody>
          <a:bodyPr/>
          <a:lstStyle/>
          <a:p>
            <a:r>
              <a:rPr lang="en-US"/>
              <a:t>Designed by PoweredTemplate.com</a:t>
            </a:r>
          </a:p>
        </p:txBody>
      </p:sp>
      <p:sp>
        <p:nvSpPr>
          <p:cNvPr id="5" name="Slide Number Placeholder 4">
            <a:extLst>
              <a:ext uri="{FF2B5EF4-FFF2-40B4-BE49-F238E27FC236}">
                <a16:creationId xmlns:a16="http://schemas.microsoft.com/office/drawing/2014/main" id="{2186C193-3492-4748-A935-C4D8C6441F11}"/>
              </a:ext>
            </a:extLst>
          </p:cNvPr>
          <p:cNvSpPr>
            <a:spLocks noGrp="1"/>
          </p:cNvSpPr>
          <p:nvPr>
            <p:ph type="sldNum" sz="quarter" idx="12"/>
          </p:nvPr>
        </p:nvSpPr>
        <p:spPr/>
        <p:txBody>
          <a:bodyPr/>
          <a:lstStyle/>
          <a:p>
            <a:fld id="{DEB10764-2E11-4E14-804F-19649829B695}" type="slidenum">
              <a:rPr lang="en-US" smtClean="0"/>
              <a:pPr/>
              <a:t>‹#›</a:t>
            </a:fld>
            <a:endParaRPr lang="en-US"/>
          </a:p>
        </p:txBody>
      </p:sp>
      <p:sp>
        <p:nvSpPr>
          <p:cNvPr id="30" name="Text Placeholder 2">
            <a:extLst>
              <a:ext uri="{FF2B5EF4-FFF2-40B4-BE49-F238E27FC236}">
                <a16:creationId xmlns:a16="http://schemas.microsoft.com/office/drawing/2014/main" id="{B65CFAF3-26D0-4CFC-A541-60B39E8B6F82}"/>
              </a:ext>
            </a:extLst>
          </p:cNvPr>
          <p:cNvSpPr>
            <a:spLocks noGrp="1"/>
          </p:cNvSpPr>
          <p:nvPr>
            <p:ph type="body" idx="1"/>
          </p:nvPr>
        </p:nvSpPr>
        <p:spPr>
          <a:xfrm>
            <a:off x="563070" y="1909906"/>
            <a:ext cx="3382903" cy="582470"/>
          </a:xfrm>
        </p:spPr>
        <p:txBody>
          <a:bodyPr>
            <a:normAutofit/>
          </a:bodyPr>
          <a:lstStyle>
            <a:lvl1pPr marL="0" indent="0">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1" name="Text Placeholder 3">
            <a:extLst>
              <a:ext uri="{FF2B5EF4-FFF2-40B4-BE49-F238E27FC236}">
                <a16:creationId xmlns:a16="http://schemas.microsoft.com/office/drawing/2014/main" id="{A27B6882-233A-429B-ADB6-2B963424D434}"/>
              </a:ext>
            </a:extLst>
          </p:cNvPr>
          <p:cNvSpPr>
            <a:spLocks noGrp="1"/>
          </p:cNvSpPr>
          <p:nvPr>
            <p:ph type="body" sz="half" idx="2"/>
          </p:nvPr>
        </p:nvSpPr>
        <p:spPr>
          <a:xfrm>
            <a:off x="563070" y="2618834"/>
            <a:ext cx="3386631" cy="965294"/>
          </a:xfrm>
        </p:spPr>
        <p:txBody>
          <a:bodyPr/>
          <a:lstStyle>
            <a:lvl1pPr marL="0" indent="0">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2" name="Text Placeholder 2">
            <a:extLst>
              <a:ext uri="{FF2B5EF4-FFF2-40B4-BE49-F238E27FC236}">
                <a16:creationId xmlns:a16="http://schemas.microsoft.com/office/drawing/2014/main" id="{AF8EB146-30B1-41FE-BFEC-0CE41E58E733}"/>
              </a:ext>
            </a:extLst>
          </p:cNvPr>
          <p:cNvSpPr>
            <a:spLocks noGrp="1"/>
          </p:cNvSpPr>
          <p:nvPr>
            <p:ph type="body" idx="15"/>
          </p:nvPr>
        </p:nvSpPr>
        <p:spPr>
          <a:xfrm>
            <a:off x="8462468" y="1909906"/>
            <a:ext cx="3382903" cy="582470"/>
          </a:xfrm>
        </p:spPr>
        <p:txBody>
          <a:bodyPr>
            <a:normAutofit/>
          </a:bodyPr>
          <a:lstStyle>
            <a:lvl1pPr marL="0" indent="0" algn="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3" name="Text Placeholder 3">
            <a:extLst>
              <a:ext uri="{FF2B5EF4-FFF2-40B4-BE49-F238E27FC236}">
                <a16:creationId xmlns:a16="http://schemas.microsoft.com/office/drawing/2014/main" id="{202D5CF7-F8B6-40F7-B48B-BE71D76199F6}"/>
              </a:ext>
            </a:extLst>
          </p:cNvPr>
          <p:cNvSpPr>
            <a:spLocks noGrp="1"/>
          </p:cNvSpPr>
          <p:nvPr>
            <p:ph type="body" sz="half" idx="16"/>
          </p:nvPr>
        </p:nvSpPr>
        <p:spPr>
          <a:xfrm>
            <a:off x="8462468" y="2618834"/>
            <a:ext cx="3386631" cy="965294"/>
          </a:xfrm>
        </p:spPr>
        <p:txBody>
          <a:bodyPr/>
          <a:lstStyle>
            <a:lvl1pPr marL="0" indent="0" algn="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4" name="Text Placeholder 2">
            <a:extLst>
              <a:ext uri="{FF2B5EF4-FFF2-40B4-BE49-F238E27FC236}">
                <a16:creationId xmlns:a16="http://schemas.microsoft.com/office/drawing/2014/main" id="{CF7BD8DB-42B1-42BF-A380-D120A8DAAA4B}"/>
              </a:ext>
            </a:extLst>
          </p:cNvPr>
          <p:cNvSpPr>
            <a:spLocks noGrp="1"/>
          </p:cNvSpPr>
          <p:nvPr>
            <p:ph type="body" idx="17"/>
          </p:nvPr>
        </p:nvSpPr>
        <p:spPr>
          <a:xfrm>
            <a:off x="563070" y="4055301"/>
            <a:ext cx="3382903" cy="582470"/>
          </a:xfrm>
        </p:spPr>
        <p:txBody>
          <a:bodyPr>
            <a:normAutofit/>
          </a:bodyPr>
          <a:lstStyle>
            <a:lvl1pPr marL="0" indent="0">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5" name="Text Placeholder 3">
            <a:extLst>
              <a:ext uri="{FF2B5EF4-FFF2-40B4-BE49-F238E27FC236}">
                <a16:creationId xmlns:a16="http://schemas.microsoft.com/office/drawing/2014/main" id="{23DD727A-05D4-4048-9002-43A8CF421E45}"/>
              </a:ext>
            </a:extLst>
          </p:cNvPr>
          <p:cNvSpPr>
            <a:spLocks noGrp="1"/>
          </p:cNvSpPr>
          <p:nvPr>
            <p:ph type="body" sz="half" idx="18"/>
          </p:nvPr>
        </p:nvSpPr>
        <p:spPr>
          <a:xfrm>
            <a:off x="563070" y="4764229"/>
            <a:ext cx="3386631" cy="965294"/>
          </a:xfrm>
        </p:spPr>
        <p:txBody>
          <a:bodyPr/>
          <a:lstStyle>
            <a:lvl1pPr marL="0" indent="0">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6" name="Text Placeholder 2">
            <a:extLst>
              <a:ext uri="{FF2B5EF4-FFF2-40B4-BE49-F238E27FC236}">
                <a16:creationId xmlns:a16="http://schemas.microsoft.com/office/drawing/2014/main" id="{9AAC423C-3EE2-46DB-B690-686520DD5B86}"/>
              </a:ext>
            </a:extLst>
          </p:cNvPr>
          <p:cNvSpPr>
            <a:spLocks noGrp="1"/>
          </p:cNvSpPr>
          <p:nvPr>
            <p:ph type="body" idx="21"/>
          </p:nvPr>
        </p:nvSpPr>
        <p:spPr>
          <a:xfrm>
            <a:off x="8462468" y="4055301"/>
            <a:ext cx="3382903" cy="582470"/>
          </a:xfrm>
        </p:spPr>
        <p:txBody>
          <a:bodyPr>
            <a:normAutofit/>
          </a:bodyPr>
          <a:lstStyle>
            <a:lvl1pPr marL="0" indent="0" algn="r">
              <a:buNone/>
              <a:defRPr sz="3200">
                <a:solidFill>
                  <a:srgbClr val="B22D26"/>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7" name="Text Placeholder 3">
            <a:extLst>
              <a:ext uri="{FF2B5EF4-FFF2-40B4-BE49-F238E27FC236}">
                <a16:creationId xmlns:a16="http://schemas.microsoft.com/office/drawing/2014/main" id="{36412F53-B218-4524-B743-46ED40BBEEF1}"/>
              </a:ext>
            </a:extLst>
          </p:cNvPr>
          <p:cNvSpPr>
            <a:spLocks noGrp="1"/>
          </p:cNvSpPr>
          <p:nvPr>
            <p:ph type="body" sz="half" idx="22"/>
          </p:nvPr>
        </p:nvSpPr>
        <p:spPr>
          <a:xfrm>
            <a:off x="8462468" y="4764229"/>
            <a:ext cx="3386631" cy="965294"/>
          </a:xfrm>
        </p:spPr>
        <p:txBody>
          <a:bodyPr/>
          <a:lstStyle>
            <a:lvl1pPr marL="0" indent="0" algn="r">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1" name="Picture Placeholder 40">
            <a:extLst>
              <a:ext uri="{FF2B5EF4-FFF2-40B4-BE49-F238E27FC236}">
                <a16:creationId xmlns:a16="http://schemas.microsoft.com/office/drawing/2014/main" id="{F127836F-D935-4D4A-A3B0-43E897A0005E}"/>
              </a:ext>
            </a:extLst>
          </p:cNvPr>
          <p:cNvSpPr>
            <a:spLocks noGrp="1"/>
          </p:cNvSpPr>
          <p:nvPr>
            <p:ph type="pic" sz="quarter" idx="23"/>
          </p:nvPr>
        </p:nvSpPr>
        <p:spPr>
          <a:xfrm>
            <a:off x="4704504" y="2278756"/>
            <a:ext cx="2995706" cy="2995706"/>
          </a:xfrm>
          <a:custGeom>
            <a:avLst/>
            <a:gdLst>
              <a:gd name="connsiteX0" fmla="*/ 1497853 w 2995706"/>
              <a:gd name="connsiteY0" fmla="*/ 0 h 2995706"/>
              <a:gd name="connsiteX1" fmla="*/ 2995706 w 2995706"/>
              <a:gd name="connsiteY1" fmla="*/ 1497853 h 2995706"/>
              <a:gd name="connsiteX2" fmla="*/ 1497853 w 2995706"/>
              <a:gd name="connsiteY2" fmla="*/ 2995706 h 2995706"/>
              <a:gd name="connsiteX3" fmla="*/ 0 w 2995706"/>
              <a:gd name="connsiteY3" fmla="*/ 1497853 h 2995706"/>
              <a:gd name="connsiteX4" fmla="*/ 1497853 w 2995706"/>
              <a:gd name="connsiteY4" fmla="*/ 0 h 299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706" h="2995706">
                <a:moveTo>
                  <a:pt x="1497853" y="0"/>
                </a:moveTo>
                <a:cubicBezTo>
                  <a:pt x="2325094" y="0"/>
                  <a:pt x="2995706" y="670612"/>
                  <a:pt x="2995706" y="1497853"/>
                </a:cubicBezTo>
                <a:cubicBezTo>
                  <a:pt x="2995706" y="2325094"/>
                  <a:pt x="2325094" y="2995706"/>
                  <a:pt x="1497853" y="2995706"/>
                </a:cubicBezTo>
                <a:cubicBezTo>
                  <a:pt x="670612" y="2995706"/>
                  <a:pt x="0" y="2325094"/>
                  <a:pt x="0" y="1497853"/>
                </a:cubicBezTo>
                <a:cubicBezTo>
                  <a:pt x="0" y="670612"/>
                  <a:pt x="670612" y="0"/>
                  <a:pt x="1497853"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87675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Graphic 8">
            <a:extLst>
              <a:ext uri="{FF2B5EF4-FFF2-40B4-BE49-F238E27FC236}">
                <a16:creationId xmlns:a16="http://schemas.microsoft.com/office/drawing/2014/main" id="{B85D1E8B-299D-421D-9DC5-745BCFD81885}"/>
              </a:ext>
            </a:extLst>
          </p:cNvPr>
          <p:cNvSpPr/>
          <p:nvPr/>
        </p:nvSpPr>
        <p:spPr>
          <a:xfrm>
            <a:off x="0" y="566737"/>
            <a:ext cx="12191428" cy="9525"/>
          </a:xfrm>
          <a:custGeom>
            <a:avLst/>
            <a:gdLst>
              <a:gd name="connsiteX0" fmla="*/ 12191428 w 12191428"/>
              <a:gd name="connsiteY0" fmla="*/ 0 h 9525"/>
              <a:gd name="connsiteX1" fmla="*/ 0 w 12191428"/>
              <a:gd name="connsiteY1" fmla="*/ 0 h 9525"/>
            </a:gdLst>
            <a:ahLst/>
            <a:cxnLst>
              <a:cxn ang="0">
                <a:pos x="connsiteX0" y="connsiteY0"/>
              </a:cxn>
              <a:cxn ang="0">
                <a:pos x="connsiteX1" y="connsiteY1"/>
              </a:cxn>
            </a:cxnLst>
            <a:rect l="l" t="t" r="r" b="b"/>
            <a:pathLst>
              <a:path w="12191428" h="9525">
                <a:moveTo>
                  <a:pt x="12191428" y="0"/>
                </a:moveTo>
                <a:lnTo>
                  <a:pt x="0" y="0"/>
                </a:lnTo>
              </a:path>
            </a:pathLst>
          </a:custGeom>
          <a:ln w="161995" cap="flat">
            <a:solidFill>
              <a:srgbClr val="CC8229"/>
            </a:solidFill>
            <a:prstDash val="solid"/>
            <a:miter/>
          </a:ln>
        </p:spPr>
        <p:txBody>
          <a:bodyPr rtlCol="0" anchor="ctr"/>
          <a:lstStyle/>
          <a:p>
            <a:endParaRPr lang="en-US"/>
          </a:p>
        </p:txBody>
      </p:sp>
      <p:sp>
        <p:nvSpPr>
          <p:cNvPr id="11" name="Graphic 8">
            <a:extLst>
              <a:ext uri="{FF2B5EF4-FFF2-40B4-BE49-F238E27FC236}">
                <a16:creationId xmlns:a16="http://schemas.microsoft.com/office/drawing/2014/main" id="{B85D1E8B-299D-421D-9DC5-745BCFD81885}"/>
              </a:ext>
            </a:extLst>
          </p:cNvPr>
          <p:cNvSpPr/>
          <p:nvPr/>
        </p:nvSpPr>
        <p:spPr>
          <a:xfrm>
            <a:off x="0" y="6291167"/>
            <a:ext cx="12191809" cy="9525"/>
          </a:xfrm>
          <a:custGeom>
            <a:avLst/>
            <a:gdLst>
              <a:gd name="connsiteX0" fmla="*/ 12191809 w 12191809"/>
              <a:gd name="connsiteY0" fmla="*/ 0 h 9525"/>
              <a:gd name="connsiteX1" fmla="*/ 0 w 12191809"/>
              <a:gd name="connsiteY1" fmla="*/ 0 h 9525"/>
            </a:gdLst>
            <a:ahLst/>
            <a:cxnLst>
              <a:cxn ang="0">
                <a:pos x="connsiteX0" y="connsiteY0"/>
              </a:cxn>
              <a:cxn ang="0">
                <a:pos x="connsiteX1" y="connsiteY1"/>
              </a:cxn>
            </a:cxnLst>
            <a:rect l="l" t="t" r="r" b="b"/>
            <a:pathLst>
              <a:path w="12191809" h="9525">
                <a:moveTo>
                  <a:pt x="12191809" y="0"/>
                </a:moveTo>
                <a:lnTo>
                  <a:pt x="0" y="0"/>
                </a:lnTo>
              </a:path>
            </a:pathLst>
          </a:custGeom>
          <a:ln w="162001" cap="flat">
            <a:solidFill>
              <a:srgbClr val="CC8229"/>
            </a:solidFill>
            <a:prstDash val="solid"/>
            <a:miter/>
          </a:ln>
        </p:spPr>
        <p:txBody>
          <a:bodyPr rtlCol="0" anchor="ctr"/>
          <a:lstStyle/>
          <a:p>
            <a:endParaRPr lang="en-US"/>
          </a:p>
        </p:txBody>
      </p:sp>
      <p:grpSp>
        <p:nvGrpSpPr>
          <p:cNvPr id="12" name="Graphic 8">
            <a:extLst>
              <a:ext uri="{FF2B5EF4-FFF2-40B4-BE49-F238E27FC236}">
                <a16:creationId xmlns:a16="http://schemas.microsoft.com/office/drawing/2014/main" id="{4E7ED2C1-5DA3-4CA1-83C5-ECA4F10CBF28}"/>
              </a:ext>
            </a:extLst>
          </p:cNvPr>
          <p:cNvGrpSpPr/>
          <p:nvPr/>
        </p:nvGrpSpPr>
        <p:grpSpPr>
          <a:xfrm>
            <a:off x="10839450" y="799909"/>
            <a:ext cx="451103" cy="1275969"/>
            <a:chOff x="10839450" y="799909"/>
            <a:chExt cx="451103" cy="1275969"/>
          </a:xfrm>
        </p:grpSpPr>
        <p:grpSp>
          <p:nvGrpSpPr>
            <p:cNvPr id="13" name="Graphic 8">
              <a:extLst>
                <a:ext uri="{FF2B5EF4-FFF2-40B4-BE49-F238E27FC236}">
                  <a16:creationId xmlns:a16="http://schemas.microsoft.com/office/drawing/2014/main" id="{01BE4028-6113-41CF-9CC3-39C15A883D05}"/>
                </a:ext>
              </a:extLst>
            </p:cNvPr>
            <p:cNvGrpSpPr/>
            <p:nvPr/>
          </p:nvGrpSpPr>
          <p:grpSpPr>
            <a:xfrm>
              <a:off x="10839450" y="1060608"/>
              <a:ext cx="451103" cy="760952"/>
              <a:chOff x="10839450" y="1060608"/>
              <a:chExt cx="451103" cy="760952"/>
            </a:xfrm>
            <a:noFill/>
          </p:grpSpPr>
          <p:sp>
            <p:nvSpPr>
              <p:cNvPr id="14" name="Freeform: Shape 13">
                <a:extLst>
                  <a:ext uri="{FF2B5EF4-FFF2-40B4-BE49-F238E27FC236}">
                    <a16:creationId xmlns:a16="http://schemas.microsoft.com/office/drawing/2014/main" id="{A669EDE5-0803-4802-901F-E9BF4690C544}"/>
                  </a:ext>
                </a:extLst>
              </p:cNvPr>
              <p:cNvSpPr/>
              <p:nvPr/>
            </p:nvSpPr>
            <p:spPr>
              <a:xfrm>
                <a:off x="10906886" y="1060608"/>
                <a:ext cx="383667" cy="760952"/>
              </a:xfrm>
              <a:custGeom>
                <a:avLst/>
                <a:gdLst>
                  <a:gd name="connsiteX0" fmla="*/ 383667 w 383667"/>
                  <a:gd name="connsiteY0" fmla="*/ 0 h 760952"/>
                  <a:gd name="connsiteX1" fmla="*/ 0 w 383667"/>
                  <a:gd name="connsiteY1" fmla="*/ 383762 h 760952"/>
                  <a:gd name="connsiteX2" fmla="*/ 377191 w 383667"/>
                  <a:gd name="connsiteY2" fmla="*/ 760952 h 760952"/>
                </a:gdLst>
                <a:ahLst/>
                <a:cxnLst>
                  <a:cxn ang="0">
                    <a:pos x="connsiteX0" y="connsiteY0"/>
                  </a:cxn>
                  <a:cxn ang="0">
                    <a:pos x="connsiteX1" y="connsiteY1"/>
                  </a:cxn>
                  <a:cxn ang="0">
                    <a:pos x="connsiteX2" y="connsiteY2"/>
                  </a:cxn>
                </a:cxnLst>
                <a:rect l="l" t="t" r="r" b="b"/>
                <a:pathLst>
                  <a:path w="383667" h="760952">
                    <a:moveTo>
                      <a:pt x="383667" y="0"/>
                    </a:moveTo>
                    <a:lnTo>
                      <a:pt x="0" y="383762"/>
                    </a:lnTo>
                    <a:lnTo>
                      <a:pt x="377191" y="760952"/>
                    </a:lnTo>
                  </a:path>
                </a:pathLst>
              </a:custGeom>
              <a:noFill/>
              <a:ln w="61709" cap="flat">
                <a:solidFill>
                  <a:srgbClr val="CC8229"/>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92D1B8C-1E86-4F74-ACBC-DB3D3F856399}"/>
                  </a:ext>
                </a:extLst>
              </p:cNvPr>
              <p:cNvSpPr/>
              <p:nvPr/>
            </p:nvSpPr>
            <p:spPr>
              <a:xfrm>
                <a:off x="10839450" y="1060608"/>
                <a:ext cx="380427" cy="760380"/>
              </a:xfrm>
              <a:custGeom>
                <a:avLst/>
                <a:gdLst>
                  <a:gd name="connsiteX0" fmla="*/ 477 w 380427"/>
                  <a:gd name="connsiteY0" fmla="*/ 0 h 760380"/>
                  <a:gd name="connsiteX1" fmla="*/ 380428 w 380427"/>
                  <a:gd name="connsiteY1" fmla="*/ 379952 h 760380"/>
                  <a:gd name="connsiteX2" fmla="*/ 0 w 380427"/>
                  <a:gd name="connsiteY2" fmla="*/ 760381 h 760380"/>
                </a:gdLst>
                <a:ahLst/>
                <a:cxnLst>
                  <a:cxn ang="0">
                    <a:pos x="connsiteX0" y="connsiteY0"/>
                  </a:cxn>
                  <a:cxn ang="0">
                    <a:pos x="connsiteX1" y="connsiteY1"/>
                  </a:cxn>
                  <a:cxn ang="0">
                    <a:pos x="connsiteX2" y="connsiteY2"/>
                  </a:cxn>
                </a:cxnLst>
                <a:rect l="l" t="t" r="r" b="b"/>
                <a:pathLst>
                  <a:path w="380427" h="760380">
                    <a:moveTo>
                      <a:pt x="477" y="0"/>
                    </a:moveTo>
                    <a:lnTo>
                      <a:pt x="380428" y="379952"/>
                    </a:lnTo>
                    <a:lnTo>
                      <a:pt x="0" y="760381"/>
                    </a:lnTo>
                  </a:path>
                </a:pathLst>
              </a:custGeom>
              <a:noFill/>
              <a:ln w="61709" cap="flat">
                <a:solidFill>
                  <a:srgbClr val="CC8229"/>
                </a:solid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6C7B6567-4DE6-4997-929C-148075F56450}"/>
                </a:ext>
              </a:extLst>
            </p:cNvPr>
            <p:cNvSpPr/>
            <p:nvPr/>
          </p:nvSpPr>
          <p:spPr>
            <a:xfrm>
              <a:off x="10944797" y="1040415"/>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E9D7A9"/>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837B1DB-1F3B-4EAB-B262-EA0F03DEE429}"/>
                </a:ext>
              </a:extLst>
            </p:cNvPr>
            <p:cNvSpPr/>
            <p:nvPr/>
          </p:nvSpPr>
          <p:spPr>
            <a:xfrm>
              <a:off x="10944797" y="920114"/>
              <a:ext cx="240506" cy="120300"/>
            </a:xfrm>
            <a:custGeom>
              <a:avLst/>
              <a:gdLst>
                <a:gd name="connsiteX0" fmla="*/ 240506 w 240506"/>
                <a:gd name="connsiteY0" fmla="*/ 0 h 120300"/>
                <a:gd name="connsiteX1" fmla="*/ 120205 w 240506"/>
                <a:gd name="connsiteY1" fmla="*/ 120301 h 120300"/>
                <a:gd name="connsiteX2" fmla="*/ 0 w 240506"/>
                <a:gd name="connsiteY2" fmla="*/ 0 h 120300"/>
              </a:gdLst>
              <a:ahLst/>
              <a:cxnLst>
                <a:cxn ang="0">
                  <a:pos x="connsiteX0" y="connsiteY0"/>
                </a:cxn>
                <a:cxn ang="0">
                  <a:pos x="connsiteX1" y="connsiteY1"/>
                </a:cxn>
                <a:cxn ang="0">
                  <a:pos x="connsiteX2" y="connsiteY2"/>
                </a:cxn>
              </a:cxnLst>
              <a:rect l="l" t="t" r="r" b="b"/>
              <a:pathLst>
                <a:path w="240506" h="120300">
                  <a:moveTo>
                    <a:pt x="240506" y="0"/>
                  </a:moveTo>
                  <a:lnTo>
                    <a:pt x="120205" y="120301"/>
                  </a:lnTo>
                  <a:lnTo>
                    <a:pt x="0" y="0"/>
                  </a:lnTo>
                </a:path>
              </a:pathLst>
            </a:custGeom>
            <a:noFill/>
            <a:ln w="61709" cap="flat">
              <a:solidFill>
                <a:srgbClr val="CC8229"/>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FF4EFCA-350A-4C6E-B7FE-884C4198FAD4}"/>
                </a:ext>
              </a:extLst>
            </p:cNvPr>
            <p:cNvSpPr/>
            <p:nvPr/>
          </p:nvSpPr>
          <p:spPr>
            <a:xfrm>
              <a:off x="10944797" y="799909"/>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E9D7A9"/>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0721C86-D5B7-4D80-A7E7-DFA67E1435DE}"/>
                </a:ext>
              </a:extLst>
            </p:cNvPr>
            <p:cNvSpPr/>
            <p:nvPr/>
          </p:nvSpPr>
          <p:spPr>
            <a:xfrm>
              <a:off x="10944797" y="1715071"/>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E9D7A9"/>
              </a:solid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255DCDB-5DA5-447C-9572-CF051C1C8F07}"/>
                </a:ext>
              </a:extLst>
            </p:cNvPr>
            <p:cNvSpPr/>
            <p:nvPr/>
          </p:nvSpPr>
          <p:spPr>
            <a:xfrm>
              <a:off x="10944797" y="1835372"/>
              <a:ext cx="240506" cy="120205"/>
            </a:xfrm>
            <a:custGeom>
              <a:avLst/>
              <a:gdLst>
                <a:gd name="connsiteX0" fmla="*/ 240506 w 240506"/>
                <a:gd name="connsiteY0" fmla="*/ 120205 h 120205"/>
                <a:gd name="connsiteX1" fmla="*/ 120205 w 240506"/>
                <a:gd name="connsiteY1" fmla="*/ 0 h 120205"/>
                <a:gd name="connsiteX2" fmla="*/ 0 w 240506"/>
                <a:gd name="connsiteY2" fmla="*/ 120205 h 120205"/>
              </a:gdLst>
              <a:ahLst/>
              <a:cxnLst>
                <a:cxn ang="0">
                  <a:pos x="connsiteX0" y="connsiteY0"/>
                </a:cxn>
                <a:cxn ang="0">
                  <a:pos x="connsiteX1" y="connsiteY1"/>
                </a:cxn>
                <a:cxn ang="0">
                  <a:pos x="connsiteX2" y="connsiteY2"/>
                </a:cxn>
              </a:cxnLst>
              <a:rect l="l" t="t" r="r" b="b"/>
              <a:pathLst>
                <a:path w="240506" h="120205">
                  <a:moveTo>
                    <a:pt x="240506" y="120205"/>
                  </a:moveTo>
                  <a:lnTo>
                    <a:pt x="120205" y="0"/>
                  </a:lnTo>
                  <a:lnTo>
                    <a:pt x="0" y="120205"/>
                  </a:lnTo>
                </a:path>
              </a:pathLst>
            </a:custGeom>
            <a:noFill/>
            <a:ln w="61709" cap="flat">
              <a:solidFill>
                <a:srgbClr val="CC8229"/>
              </a:solid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09E331A-B6F5-4F8B-AE1C-D33E427837D1}"/>
                </a:ext>
              </a:extLst>
            </p:cNvPr>
            <p:cNvSpPr/>
            <p:nvPr/>
          </p:nvSpPr>
          <p:spPr>
            <a:xfrm>
              <a:off x="10944797" y="1955577"/>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E9D7A9"/>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5C51D1A7-613A-45A5-805A-19073D76D748}"/>
                </a:ext>
              </a:extLst>
            </p:cNvPr>
            <p:cNvSpPr/>
            <p:nvPr/>
          </p:nvSpPr>
          <p:spPr>
            <a:xfrm rot="8100000">
              <a:off x="11010189" y="1387042"/>
              <a:ext cx="109822" cy="109822"/>
            </a:xfrm>
            <a:custGeom>
              <a:avLst/>
              <a:gdLst>
                <a:gd name="connsiteX0" fmla="*/ 0 w 109822"/>
                <a:gd name="connsiteY0" fmla="*/ 0 h 109822"/>
                <a:gd name="connsiteX1" fmla="*/ 109823 w 109822"/>
                <a:gd name="connsiteY1" fmla="*/ 0 h 109822"/>
                <a:gd name="connsiteX2" fmla="*/ 109823 w 109822"/>
                <a:gd name="connsiteY2" fmla="*/ 109822 h 109822"/>
                <a:gd name="connsiteX3" fmla="*/ 0 w 109822"/>
                <a:gd name="connsiteY3" fmla="*/ 109822 h 109822"/>
              </a:gdLst>
              <a:ahLst/>
              <a:cxnLst>
                <a:cxn ang="0">
                  <a:pos x="connsiteX0" y="connsiteY0"/>
                </a:cxn>
                <a:cxn ang="0">
                  <a:pos x="connsiteX1" y="connsiteY1"/>
                </a:cxn>
                <a:cxn ang="0">
                  <a:pos x="connsiteX2" y="connsiteY2"/>
                </a:cxn>
                <a:cxn ang="0">
                  <a:pos x="connsiteX3" y="connsiteY3"/>
                </a:cxn>
              </a:cxnLst>
              <a:rect l="l" t="t" r="r" b="b"/>
              <a:pathLst>
                <a:path w="109822" h="109822">
                  <a:moveTo>
                    <a:pt x="0" y="0"/>
                  </a:moveTo>
                  <a:lnTo>
                    <a:pt x="109823" y="0"/>
                  </a:lnTo>
                  <a:lnTo>
                    <a:pt x="109823" y="109822"/>
                  </a:lnTo>
                  <a:lnTo>
                    <a:pt x="0" y="109822"/>
                  </a:lnTo>
                  <a:close/>
                </a:path>
              </a:pathLst>
            </a:custGeom>
            <a:solidFill>
              <a:srgbClr val="B22D26"/>
            </a:solidFill>
            <a:ln w="9525" cap="flat">
              <a:noFill/>
              <a:prstDash val="solid"/>
              <a:miter/>
            </a:ln>
          </p:spPr>
          <p:txBody>
            <a:bodyPr rtlCol="0" anchor="ctr"/>
            <a:lstStyle/>
            <a:p>
              <a:endParaRPr lang="en-US"/>
            </a:p>
          </p:txBody>
        </p:sp>
      </p:grpSp>
      <p:grpSp>
        <p:nvGrpSpPr>
          <p:cNvPr id="23" name="Graphic 8">
            <a:extLst>
              <a:ext uri="{FF2B5EF4-FFF2-40B4-BE49-F238E27FC236}">
                <a16:creationId xmlns:a16="http://schemas.microsoft.com/office/drawing/2014/main" id="{BE66AFD7-36EC-46AD-95BA-B1F4B6F370D7}"/>
              </a:ext>
            </a:extLst>
          </p:cNvPr>
          <p:cNvGrpSpPr/>
          <p:nvPr/>
        </p:nvGrpSpPr>
        <p:grpSpPr>
          <a:xfrm>
            <a:off x="10837925" y="4723447"/>
            <a:ext cx="454152" cy="1284160"/>
            <a:chOff x="10837925" y="4723447"/>
            <a:chExt cx="454152" cy="1284160"/>
          </a:xfrm>
        </p:grpSpPr>
        <p:grpSp>
          <p:nvGrpSpPr>
            <p:cNvPr id="24" name="Graphic 8">
              <a:extLst>
                <a:ext uri="{FF2B5EF4-FFF2-40B4-BE49-F238E27FC236}">
                  <a16:creationId xmlns:a16="http://schemas.microsoft.com/office/drawing/2014/main" id="{43D189D7-D72D-418C-A61F-0B7ADD155441}"/>
                </a:ext>
              </a:extLst>
            </p:cNvPr>
            <p:cNvGrpSpPr/>
            <p:nvPr/>
          </p:nvGrpSpPr>
          <p:grpSpPr>
            <a:xfrm>
              <a:off x="10837925" y="4979384"/>
              <a:ext cx="454152" cy="765809"/>
              <a:chOff x="10837925" y="4979384"/>
              <a:chExt cx="454152" cy="765809"/>
            </a:xfrm>
            <a:noFill/>
          </p:grpSpPr>
          <p:sp>
            <p:nvSpPr>
              <p:cNvPr id="25" name="Freeform: Shape 24">
                <a:extLst>
                  <a:ext uri="{FF2B5EF4-FFF2-40B4-BE49-F238E27FC236}">
                    <a16:creationId xmlns:a16="http://schemas.microsoft.com/office/drawing/2014/main" id="{D30FF337-05B2-4DA1-A372-6052DFB42525}"/>
                  </a:ext>
                </a:extLst>
              </p:cNvPr>
              <p:cNvSpPr/>
              <p:nvPr/>
            </p:nvSpPr>
            <p:spPr>
              <a:xfrm>
                <a:off x="10837925" y="4979384"/>
                <a:ext cx="386239" cy="765809"/>
              </a:xfrm>
              <a:custGeom>
                <a:avLst/>
                <a:gdLst>
                  <a:gd name="connsiteX0" fmla="*/ 0 w 386239"/>
                  <a:gd name="connsiteY0" fmla="*/ 765810 h 765809"/>
                  <a:gd name="connsiteX1" fmla="*/ 386239 w 386239"/>
                  <a:gd name="connsiteY1" fmla="*/ 379571 h 765809"/>
                  <a:gd name="connsiteX2" fmla="*/ 6573 w 386239"/>
                  <a:gd name="connsiteY2" fmla="*/ 0 h 765809"/>
                </a:gdLst>
                <a:ahLst/>
                <a:cxnLst>
                  <a:cxn ang="0">
                    <a:pos x="connsiteX0" y="connsiteY0"/>
                  </a:cxn>
                  <a:cxn ang="0">
                    <a:pos x="connsiteX1" y="connsiteY1"/>
                  </a:cxn>
                  <a:cxn ang="0">
                    <a:pos x="connsiteX2" y="connsiteY2"/>
                  </a:cxn>
                </a:cxnLst>
                <a:rect l="l" t="t" r="r" b="b"/>
                <a:pathLst>
                  <a:path w="386239" h="765809">
                    <a:moveTo>
                      <a:pt x="0" y="765810"/>
                    </a:moveTo>
                    <a:lnTo>
                      <a:pt x="386239" y="379571"/>
                    </a:lnTo>
                    <a:lnTo>
                      <a:pt x="6573" y="0"/>
                    </a:lnTo>
                  </a:path>
                </a:pathLst>
              </a:custGeom>
              <a:noFill/>
              <a:ln w="62109" cap="flat">
                <a:solidFill>
                  <a:srgbClr val="CC8229"/>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94E54722-E11A-4B24-A2C3-184A652FA4BE}"/>
                  </a:ext>
                </a:extLst>
              </p:cNvPr>
              <p:cNvSpPr/>
              <p:nvPr/>
            </p:nvSpPr>
            <p:spPr>
              <a:xfrm>
                <a:off x="10909172" y="4979860"/>
                <a:ext cx="382905" cy="765333"/>
              </a:xfrm>
              <a:custGeom>
                <a:avLst/>
                <a:gdLst>
                  <a:gd name="connsiteX0" fmla="*/ 382334 w 382905"/>
                  <a:gd name="connsiteY0" fmla="*/ 765334 h 765333"/>
                  <a:gd name="connsiteX1" fmla="*/ 0 w 382905"/>
                  <a:gd name="connsiteY1" fmla="*/ 383000 h 765333"/>
                  <a:gd name="connsiteX2" fmla="*/ 382906 w 382905"/>
                  <a:gd name="connsiteY2" fmla="*/ 0 h 765333"/>
                </a:gdLst>
                <a:ahLst/>
                <a:cxnLst>
                  <a:cxn ang="0">
                    <a:pos x="connsiteX0" y="connsiteY0"/>
                  </a:cxn>
                  <a:cxn ang="0">
                    <a:pos x="connsiteX1" y="connsiteY1"/>
                  </a:cxn>
                  <a:cxn ang="0">
                    <a:pos x="connsiteX2" y="connsiteY2"/>
                  </a:cxn>
                </a:cxnLst>
                <a:rect l="l" t="t" r="r" b="b"/>
                <a:pathLst>
                  <a:path w="382905" h="765333">
                    <a:moveTo>
                      <a:pt x="382334" y="765334"/>
                    </a:moveTo>
                    <a:lnTo>
                      <a:pt x="0" y="383000"/>
                    </a:lnTo>
                    <a:lnTo>
                      <a:pt x="382906" y="0"/>
                    </a:lnTo>
                  </a:path>
                </a:pathLst>
              </a:custGeom>
              <a:noFill/>
              <a:ln w="62109" cap="flat">
                <a:solidFill>
                  <a:srgbClr val="CC8229"/>
                </a:solidFill>
                <a:prstDash val="solid"/>
                <a:miter/>
              </a:ln>
            </p:spPr>
            <p:txBody>
              <a:bodyPr rtlCol="0" anchor="ctr"/>
              <a:lstStyle/>
              <a:p>
                <a:endParaRPr lang="en-US"/>
              </a:p>
            </p:txBody>
          </p:sp>
        </p:grpSp>
        <p:sp>
          <p:nvSpPr>
            <p:cNvPr id="27" name="Freeform: Shape 26">
              <a:extLst>
                <a:ext uri="{FF2B5EF4-FFF2-40B4-BE49-F238E27FC236}">
                  <a16:creationId xmlns:a16="http://schemas.microsoft.com/office/drawing/2014/main" id="{5A423D28-9304-4075-A6A3-E2E084B7DC97}"/>
                </a:ext>
              </a:extLst>
            </p:cNvPr>
            <p:cNvSpPr/>
            <p:nvPr/>
          </p:nvSpPr>
          <p:spPr>
            <a:xfrm>
              <a:off x="10943938" y="5644514"/>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E9D7A9"/>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A5AE11F-0B60-49EA-8BA0-F1B71242D230}"/>
                </a:ext>
              </a:extLst>
            </p:cNvPr>
            <p:cNvSpPr/>
            <p:nvPr/>
          </p:nvSpPr>
          <p:spPr>
            <a:xfrm>
              <a:off x="10943938" y="5765577"/>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CC8229"/>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9CA6A209-E1C0-4FD1-94D1-5AD09F870F03}"/>
                </a:ext>
              </a:extLst>
            </p:cNvPr>
            <p:cNvSpPr/>
            <p:nvPr/>
          </p:nvSpPr>
          <p:spPr>
            <a:xfrm>
              <a:off x="10943938" y="5886640"/>
              <a:ext cx="242125" cy="120967"/>
            </a:xfrm>
            <a:custGeom>
              <a:avLst/>
              <a:gdLst>
                <a:gd name="connsiteX0" fmla="*/ 0 w 242125"/>
                <a:gd name="connsiteY0" fmla="*/ 120967 h 120967"/>
                <a:gd name="connsiteX1" fmla="*/ 121064 w 242125"/>
                <a:gd name="connsiteY1" fmla="*/ 0 h 120967"/>
                <a:gd name="connsiteX2" fmla="*/ 242126 w 242125"/>
                <a:gd name="connsiteY2" fmla="*/ 120967 h 120967"/>
              </a:gdLst>
              <a:ahLst/>
              <a:cxnLst>
                <a:cxn ang="0">
                  <a:pos x="connsiteX0" y="connsiteY0"/>
                </a:cxn>
                <a:cxn ang="0">
                  <a:pos x="connsiteX1" y="connsiteY1"/>
                </a:cxn>
                <a:cxn ang="0">
                  <a:pos x="connsiteX2" y="connsiteY2"/>
                </a:cxn>
              </a:cxnLst>
              <a:rect l="l" t="t" r="r" b="b"/>
              <a:pathLst>
                <a:path w="242125" h="120967">
                  <a:moveTo>
                    <a:pt x="0" y="120967"/>
                  </a:moveTo>
                  <a:lnTo>
                    <a:pt x="121064" y="0"/>
                  </a:lnTo>
                  <a:lnTo>
                    <a:pt x="242126" y="120967"/>
                  </a:lnTo>
                </a:path>
              </a:pathLst>
            </a:custGeom>
            <a:noFill/>
            <a:ln w="62109" cap="flat">
              <a:solidFill>
                <a:srgbClr val="E9D7A9"/>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77E06BA-E3D2-4D7C-ACCE-CD5D77B2F5DA}"/>
                </a:ext>
              </a:extLst>
            </p:cNvPr>
            <p:cNvSpPr/>
            <p:nvPr/>
          </p:nvSpPr>
          <p:spPr>
            <a:xfrm>
              <a:off x="10943938" y="4965477"/>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E9D7A9"/>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867F2CD-0ECD-4B5A-8A0B-DAA640C10242}"/>
                </a:ext>
              </a:extLst>
            </p:cNvPr>
            <p:cNvSpPr/>
            <p:nvPr/>
          </p:nvSpPr>
          <p:spPr>
            <a:xfrm>
              <a:off x="10943938" y="4844415"/>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CC8229"/>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A0664A9-2DD9-4CF6-BB53-2D89C3709D19}"/>
                </a:ext>
              </a:extLst>
            </p:cNvPr>
            <p:cNvSpPr/>
            <p:nvPr/>
          </p:nvSpPr>
          <p:spPr>
            <a:xfrm>
              <a:off x="10943938" y="4723447"/>
              <a:ext cx="242125" cy="120967"/>
            </a:xfrm>
            <a:custGeom>
              <a:avLst/>
              <a:gdLst>
                <a:gd name="connsiteX0" fmla="*/ 0 w 242125"/>
                <a:gd name="connsiteY0" fmla="*/ 0 h 120967"/>
                <a:gd name="connsiteX1" fmla="*/ 121064 w 242125"/>
                <a:gd name="connsiteY1" fmla="*/ 120968 h 120967"/>
                <a:gd name="connsiteX2" fmla="*/ 242126 w 242125"/>
                <a:gd name="connsiteY2" fmla="*/ 0 h 120967"/>
              </a:gdLst>
              <a:ahLst/>
              <a:cxnLst>
                <a:cxn ang="0">
                  <a:pos x="connsiteX0" y="connsiteY0"/>
                </a:cxn>
                <a:cxn ang="0">
                  <a:pos x="connsiteX1" y="connsiteY1"/>
                </a:cxn>
                <a:cxn ang="0">
                  <a:pos x="connsiteX2" y="connsiteY2"/>
                </a:cxn>
              </a:cxnLst>
              <a:rect l="l" t="t" r="r" b="b"/>
              <a:pathLst>
                <a:path w="242125" h="120967">
                  <a:moveTo>
                    <a:pt x="0" y="0"/>
                  </a:moveTo>
                  <a:lnTo>
                    <a:pt x="121064" y="120968"/>
                  </a:lnTo>
                  <a:lnTo>
                    <a:pt x="242126" y="0"/>
                  </a:lnTo>
                </a:path>
              </a:pathLst>
            </a:custGeom>
            <a:noFill/>
            <a:ln w="62109" cap="flat">
              <a:solidFill>
                <a:srgbClr val="E9D7A9"/>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9055C29-1724-4F06-802F-5D62DE1F8B73}"/>
                </a:ext>
              </a:extLst>
            </p:cNvPr>
            <p:cNvSpPr/>
            <p:nvPr/>
          </p:nvSpPr>
          <p:spPr>
            <a:xfrm rot="-2700000">
              <a:off x="11009611" y="5306152"/>
              <a:ext cx="110488" cy="110488"/>
            </a:xfrm>
            <a:custGeom>
              <a:avLst/>
              <a:gdLst>
                <a:gd name="connsiteX0" fmla="*/ 0 w 110488"/>
                <a:gd name="connsiteY0" fmla="*/ 0 h 110488"/>
                <a:gd name="connsiteX1" fmla="*/ 110489 w 110488"/>
                <a:gd name="connsiteY1" fmla="*/ 0 h 110488"/>
                <a:gd name="connsiteX2" fmla="*/ 110489 w 110488"/>
                <a:gd name="connsiteY2" fmla="*/ 110489 h 110488"/>
                <a:gd name="connsiteX3" fmla="*/ 0 w 110488"/>
                <a:gd name="connsiteY3" fmla="*/ 110489 h 110488"/>
              </a:gdLst>
              <a:ahLst/>
              <a:cxnLst>
                <a:cxn ang="0">
                  <a:pos x="connsiteX0" y="connsiteY0"/>
                </a:cxn>
                <a:cxn ang="0">
                  <a:pos x="connsiteX1" y="connsiteY1"/>
                </a:cxn>
                <a:cxn ang="0">
                  <a:pos x="connsiteX2" y="connsiteY2"/>
                </a:cxn>
                <a:cxn ang="0">
                  <a:pos x="connsiteX3" y="connsiteY3"/>
                </a:cxn>
              </a:cxnLst>
              <a:rect l="l" t="t" r="r" b="b"/>
              <a:pathLst>
                <a:path w="110488" h="110488">
                  <a:moveTo>
                    <a:pt x="0" y="0"/>
                  </a:moveTo>
                  <a:lnTo>
                    <a:pt x="110489" y="0"/>
                  </a:lnTo>
                  <a:lnTo>
                    <a:pt x="110489" y="110489"/>
                  </a:lnTo>
                  <a:lnTo>
                    <a:pt x="0" y="110489"/>
                  </a:lnTo>
                  <a:close/>
                </a:path>
              </a:pathLst>
            </a:custGeom>
            <a:solidFill>
              <a:srgbClr val="B22D26"/>
            </a:solidFill>
            <a:ln w="9525" cap="flat">
              <a:noFill/>
              <a:prstDash val="solid"/>
              <a:miter/>
            </a:ln>
          </p:spPr>
          <p:txBody>
            <a:bodyPr rtlCol="0" anchor="ctr"/>
            <a:lstStyle/>
            <a:p>
              <a:endParaRPr lang="en-US"/>
            </a:p>
          </p:txBody>
        </p:sp>
      </p:grpSp>
      <p:grpSp>
        <p:nvGrpSpPr>
          <p:cNvPr id="34" name="Graphic 8">
            <a:extLst>
              <a:ext uri="{FF2B5EF4-FFF2-40B4-BE49-F238E27FC236}">
                <a16:creationId xmlns:a16="http://schemas.microsoft.com/office/drawing/2014/main" id="{52E28F6C-C8DE-4D48-9907-44A9986DD845}"/>
              </a:ext>
            </a:extLst>
          </p:cNvPr>
          <p:cNvGrpSpPr/>
          <p:nvPr/>
        </p:nvGrpSpPr>
        <p:grpSpPr>
          <a:xfrm>
            <a:off x="10149935" y="2488120"/>
            <a:ext cx="1830133" cy="1827085"/>
            <a:chOff x="10149935" y="2488120"/>
            <a:chExt cx="1830133" cy="1827085"/>
          </a:xfrm>
          <a:noFill/>
        </p:grpSpPr>
        <p:sp>
          <p:nvSpPr>
            <p:cNvPr id="35" name="Freeform: Shape 34">
              <a:extLst>
                <a:ext uri="{FF2B5EF4-FFF2-40B4-BE49-F238E27FC236}">
                  <a16:creationId xmlns:a16="http://schemas.microsoft.com/office/drawing/2014/main" id="{52908C6D-1B02-4C6C-88E7-D89D715518F1}"/>
                </a:ext>
              </a:extLst>
            </p:cNvPr>
            <p:cNvSpPr/>
            <p:nvPr/>
          </p:nvSpPr>
          <p:spPr>
            <a:xfrm>
              <a:off x="10839545" y="4086701"/>
              <a:ext cx="455961" cy="228504"/>
            </a:xfrm>
            <a:custGeom>
              <a:avLst/>
              <a:gdLst>
                <a:gd name="connsiteX0" fmla="*/ 0 w 455961"/>
                <a:gd name="connsiteY0" fmla="*/ 228505 h 228504"/>
                <a:gd name="connsiteX1" fmla="*/ 228505 w 455961"/>
                <a:gd name="connsiteY1" fmla="*/ 0 h 228504"/>
                <a:gd name="connsiteX2" fmla="*/ 455962 w 455961"/>
                <a:gd name="connsiteY2" fmla="*/ 227362 h 228504"/>
              </a:gdLst>
              <a:ahLst/>
              <a:cxnLst>
                <a:cxn ang="0">
                  <a:pos x="connsiteX0" y="connsiteY0"/>
                </a:cxn>
                <a:cxn ang="0">
                  <a:pos x="connsiteX1" y="connsiteY1"/>
                </a:cxn>
                <a:cxn ang="0">
                  <a:pos x="connsiteX2" y="connsiteY2"/>
                </a:cxn>
              </a:cxnLst>
              <a:rect l="l" t="t" r="r" b="b"/>
              <a:pathLst>
                <a:path w="455961" h="228504">
                  <a:moveTo>
                    <a:pt x="0" y="228505"/>
                  </a:moveTo>
                  <a:lnTo>
                    <a:pt x="228505" y="0"/>
                  </a:lnTo>
                  <a:lnTo>
                    <a:pt x="455962" y="227362"/>
                  </a:lnTo>
                </a:path>
              </a:pathLst>
            </a:custGeom>
            <a:noFill/>
            <a:ln w="157343" cap="flat">
              <a:solidFill>
                <a:srgbClr val="B22D26"/>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29D0844-26D9-4CB6-B93E-98FD66376BA5}"/>
                </a:ext>
              </a:extLst>
            </p:cNvPr>
            <p:cNvSpPr/>
            <p:nvPr/>
          </p:nvSpPr>
          <p:spPr>
            <a:xfrm>
              <a:off x="10149935" y="3175539"/>
              <a:ext cx="228600" cy="456056"/>
            </a:xfrm>
            <a:custGeom>
              <a:avLst/>
              <a:gdLst>
                <a:gd name="connsiteX0" fmla="*/ 0 w 228600"/>
                <a:gd name="connsiteY0" fmla="*/ 0 h 456056"/>
                <a:gd name="connsiteX1" fmla="*/ 228600 w 228600"/>
                <a:gd name="connsiteY1" fmla="*/ 228600 h 456056"/>
                <a:gd name="connsiteX2" fmla="*/ 1238 w 228600"/>
                <a:gd name="connsiteY2" fmla="*/ 456057 h 456056"/>
              </a:gdLst>
              <a:ahLst/>
              <a:cxnLst>
                <a:cxn ang="0">
                  <a:pos x="connsiteX0" y="connsiteY0"/>
                </a:cxn>
                <a:cxn ang="0">
                  <a:pos x="connsiteX1" y="connsiteY1"/>
                </a:cxn>
                <a:cxn ang="0">
                  <a:pos x="connsiteX2" y="connsiteY2"/>
                </a:cxn>
              </a:cxnLst>
              <a:rect l="l" t="t" r="r" b="b"/>
              <a:pathLst>
                <a:path w="228600" h="456056">
                  <a:moveTo>
                    <a:pt x="0" y="0"/>
                  </a:moveTo>
                  <a:lnTo>
                    <a:pt x="228600" y="228600"/>
                  </a:lnTo>
                  <a:lnTo>
                    <a:pt x="1238" y="456057"/>
                  </a:lnTo>
                </a:path>
              </a:pathLst>
            </a:custGeom>
            <a:noFill/>
            <a:ln w="157343" cap="flat">
              <a:solidFill>
                <a:srgbClr val="B22D26"/>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5E68E15-E81D-48AE-922D-E0DF03024760}"/>
                </a:ext>
              </a:extLst>
            </p:cNvPr>
            <p:cNvSpPr/>
            <p:nvPr/>
          </p:nvSpPr>
          <p:spPr>
            <a:xfrm>
              <a:off x="11751468" y="3175539"/>
              <a:ext cx="228600" cy="456056"/>
            </a:xfrm>
            <a:custGeom>
              <a:avLst/>
              <a:gdLst>
                <a:gd name="connsiteX0" fmla="*/ 228600 w 228600"/>
                <a:gd name="connsiteY0" fmla="*/ 0 h 456056"/>
                <a:gd name="connsiteX1" fmla="*/ 0 w 228600"/>
                <a:gd name="connsiteY1" fmla="*/ 228600 h 456056"/>
                <a:gd name="connsiteX2" fmla="*/ 227362 w 228600"/>
                <a:gd name="connsiteY2" fmla="*/ 456057 h 456056"/>
              </a:gdLst>
              <a:ahLst/>
              <a:cxnLst>
                <a:cxn ang="0">
                  <a:pos x="connsiteX0" y="connsiteY0"/>
                </a:cxn>
                <a:cxn ang="0">
                  <a:pos x="connsiteX1" y="connsiteY1"/>
                </a:cxn>
                <a:cxn ang="0">
                  <a:pos x="connsiteX2" y="connsiteY2"/>
                </a:cxn>
              </a:cxnLst>
              <a:rect l="l" t="t" r="r" b="b"/>
              <a:pathLst>
                <a:path w="228600" h="456056">
                  <a:moveTo>
                    <a:pt x="228600" y="0"/>
                  </a:moveTo>
                  <a:lnTo>
                    <a:pt x="0" y="228600"/>
                  </a:lnTo>
                  <a:lnTo>
                    <a:pt x="227362" y="456057"/>
                  </a:lnTo>
                </a:path>
              </a:pathLst>
            </a:custGeom>
            <a:noFill/>
            <a:ln w="157343" cap="flat">
              <a:solidFill>
                <a:srgbClr val="B22D26"/>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ED5700C-A4DD-4E48-9920-7B21570C7611}"/>
                </a:ext>
              </a:extLst>
            </p:cNvPr>
            <p:cNvSpPr/>
            <p:nvPr/>
          </p:nvSpPr>
          <p:spPr>
            <a:xfrm>
              <a:off x="10608754" y="3627310"/>
              <a:ext cx="918399" cy="459104"/>
            </a:xfrm>
            <a:custGeom>
              <a:avLst/>
              <a:gdLst>
                <a:gd name="connsiteX0" fmla="*/ 0 w 918399"/>
                <a:gd name="connsiteY0" fmla="*/ 459105 h 459104"/>
                <a:gd name="connsiteX1" fmla="*/ 459200 w 918399"/>
                <a:gd name="connsiteY1" fmla="*/ 0 h 459104"/>
                <a:gd name="connsiteX2" fmla="*/ 918400 w 918399"/>
                <a:gd name="connsiteY2" fmla="*/ 459105 h 459104"/>
              </a:gdLst>
              <a:ahLst/>
              <a:cxnLst>
                <a:cxn ang="0">
                  <a:pos x="connsiteX0" y="connsiteY0"/>
                </a:cxn>
                <a:cxn ang="0">
                  <a:pos x="connsiteX1" y="connsiteY1"/>
                </a:cxn>
                <a:cxn ang="0">
                  <a:pos x="connsiteX2" y="connsiteY2"/>
                </a:cxn>
              </a:cxnLst>
              <a:rect l="l" t="t" r="r" b="b"/>
              <a:pathLst>
                <a:path w="918399" h="459104">
                  <a:moveTo>
                    <a:pt x="0" y="459105"/>
                  </a:moveTo>
                  <a:lnTo>
                    <a:pt x="459200" y="0"/>
                  </a:lnTo>
                  <a:lnTo>
                    <a:pt x="918400" y="459105"/>
                  </a:lnTo>
                </a:path>
              </a:pathLst>
            </a:custGeom>
            <a:noFill/>
            <a:ln w="157343" cap="flat">
              <a:solidFill>
                <a:srgbClr val="E9D7A9"/>
              </a:solid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38B5290-A033-44C9-AA3A-275AB4CD71B0}"/>
                </a:ext>
              </a:extLst>
            </p:cNvPr>
            <p:cNvSpPr/>
            <p:nvPr/>
          </p:nvSpPr>
          <p:spPr>
            <a:xfrm>
              <a:off x="10839545" y="2488120"/>
              <a:ext cx="455961" cy="227457"/>
            </a:xfrm>
            <a:custGeom>
              <a:avLst/>
              <a:gdLst>
                <a:gd name="connsiteX0" fmla="*/ 0 w 455961"/>
                <a:gd name="connsiteY0" fmla="*/ 32004 h 227457"/>
                <a:gd name="connsiteX1" fmla="*/ 228505 w 455961"/>
                <a:gd name="connsiteY1" fmla="*/ 227457 h 227457"/>
                <a:gd name="connsiteX2" fmla="*/ 455962 w 455961"/>
                <a:gd name="connsiteY2" fmla="*/ 0 h 227457"/>
              </a:gdLst>
              <a:ahLst/>
              <a:cxnLst>
                <a:cxn ang="0">
                  <a:pos x="connsiteX0" y="connsiteY0"/>
                </a:cxn>
                <a:cxn ang="0">
                  <a:pos x="connsiteX1" y="connsiteY1"/>
                </a:cxn>
                <a:cxn ang="0">
                  <a:pos x="connsiteX2" y="connsiteY2"/>
                </a:cxn>
              </a:cxnLst>
              <a:rect l="l" t="t" r="r" b="b"/>
              <a:pathLst>
                <a:path w="455961" h="227457">
                  <a:moveTo>
                    <a:pt x="0" y="32004"/>
                  </a:moveTo>
                  <a:lnTo>
                    <a:pt x="228505" y="227457"/>
                  </a:lnTo>
                  <a:lnTo>
                    <a:pt x="455962" y="0"/>
                  </a:lnTo>
                </a:path>
              </a:pathLst>
            </a:custGeom>
            <a:noFill/>
            <a:ln w="157343" cap="flat">
              <a:solidFill>
                <a:srgbClr val="B22D26"/>
              </a:solid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AAB8583-A433-4583-AE79-E7F761C4282E}"/>
                </a:ext>
              </a:extLst>
            </p:cNvPr>
            <p:cNvSpPr/>
            <p:nvPr/>
          </p:nvSpPr>
          <p:spPr>
            <a:xfrm>
              <a:off x="10608754" y="2715767"/>
              <a:ext cx="918399" cy="459200"/>
            </a:xfrm>
            <a:custGeom>
              <a:avLst/>
              <a:gdLst>
                <a:gd name="connsiteX0" fmla="*/ 0 w 918399"/>
                <a:gd name="connsiteY0" fmla="*/ 33147 h 459200"/>
                <a:gd name="connsiteX1" fmla="*/ 459200 w 918399"/>
                <a:gd name="connsiteY1" fmla="*/ 459200 h 459200"/>
                <a:gd name="connsiteX2" fmla="*/ 918400 w 918399"/>
                <a:gd name="connsiteY2" fmla="*/ 0 h 459200"/>
              </a:gdLst>
              <a:ahLst/>
              <a:cxnLst>
                <a:cxn ang="0">
                  <a:pos x="connsiteX0" y="connsiteY0"/>
                </a:cxn>
                <a:cxn ang="0">
                  <a:pos x="connsiteX1" y="connsiteY1"/>
                </a:cxn>
                <a:cxn ang="0">
                  <a:pos x="connsiteX2" y="connsiteY2"/>
                </a:cxn>
              </a:cxnLst>
              <a:rect l="l" t="t" r="r" b="b"/>
              <a:pathLst>
                <a:path w="918399" h="459200">
                  <a:moveTo>
                    <a:pt x="0" y="33147"/>
                  </a:moveTo>
                  <a:lnTo>
                    <a:pt x="459200" y="459200"/>
                  </a:lnTo>
                  <a:lnTo>
                    <a:pt x="918400" y="0"/>
                  </a:lnTo>
                </a:path>
              </a:pathLst>
            </a:custGeom>
            <a:noFill/>
            <a:ln w="157343" cap="flat">
              <a:solidFill>
                <a:srgbClr val="E9D7A9"/>
              </a:solid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ACB78F5-153D-4088-99E0-8EB41D84A0D6}"/>
                </a:ext>
              </a:extLst>
            </p:cNvPr>
            <p:cNvSpPr/>
            <p:nvPr/>
          </p:nvSpPr>
          <p:spPr>
            <a:xfrm>
              <a:off x="10384440" y="3173920"/>
              <a:ext cx="1365885" cy="682942"/>
            </a:xfrm>
            <a:custGeom>
              <a:avLst/>
              <a:gdLst>
                <a:gd name="connsiteX0" fmla="*/ 0 w 1365885"/>
                <a:gd name="connsiteY0" fmla="*/ 682943 h 682942"/>
                <a:gd name="connsiteX1" fmla="*/ 682943 w 1365885"/>
                <a:gd name="connsiteY1" fmla="*/ 0 h 682942"/>
                <a:gd name="connsiteX2" fmla="*/ 1365885 w 1365885"/>
                <a:gd name="connsiteY2" fmla="*/ 682943 h 682942"/>
              </a:gdLst>
              <a:ahLst/>
              <a:cxnLst>
                <a:cxn ang="0">
                  <a:pos x="connsiteX0" y="connsiteY0"/>
                </a:cxn>
                <a:cxn ang="0">
                  <a:pos x="connsiteX1" y="connsiteY1"/>
                </a:cxn>
                <a:cxn ang="0">
                  <a:pos x="connsiteX2" y="connsiteY2"/>
                </a:cxn>
              </a:cxnLst>
              <a:rect l="l" t="t" r="r" b="b"/>
              <a:pathLst>
                <a:path w="1365885" h="682942">
                  <a:moveTo>
                    <a:pt x="0" y="682943"/>
                  </a:moveTo>
                  <a:lnTo>
                    <a:pt x="682943" y="0"/>
                  </a:lnTo>
                  <a:lnTo>
                    <a:pt x="1365885" y="682943"/>
                  </a:lnTo>
                </a:path>
              </a:pathLst>
            </a:custGeom>
            <a:noFill/>
            <a:ln w="157343" cap="flat">
              <a:solidFill>
                <a:srgbClr val="CC8229"/>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8912E2D-51D6-4523-BF12-50AFA5ADF741}"/>
                </a:ext>
              </a:extLst>
            </p:cNvPr>
            <p:cNvSpPr/>
            <p:nvPr/>
          </p:nvSpPr>
          <p:spPr>
            <a:xfrm>
              <a:off x="10385012" y="2951892"/>
              <a:ext cx="1365884" cy="682942"/>
            </a:xfrm>
            <a:custGeom>
              <a:avLst/>
              <a:gdLst>
                <a:gd name="connsiteX0" fmla="*/ 1365884 w 1365884"/>
                <a:gd name="connsiteY0" fmla="*/ 0 h 682942"/>
                <a:gd name="connsiteX1" fmla="*/ 682942 w 1365884"/>
                <a:gd name="connsiteY1" fmla="*/ 682942 h 682942"/>
                <a:gd name="connsiteX2" fmla="*/ 0 w 1365884"/>
                <a:gd name="connsiteY2" fmla="*/ 0 h 682942"/>
              </a:gdLst>
              <a:ahLst/>
              <a:cxnLst>
                <a:cxn ang="0">
                  <a:pos x="connsiteX0" y="connsiteY0"/>
                </a:cxn>
                <a:cxn ang="0">
                  <a:pos x="connsiteX1" y="connsiteY1"/>
                </a:cxn>
                <a:cxn ang="0">
                  <a:pos x="connsiteX2" y="connsiteY2"/>
                </a:cxn>
              </a:cxnLst>
              <a:rect l="l" t="t" r="r" b="b"/>
              <a:pathLst>
                <a:path w="1365884" h="682942">
                  <a:moveTo>
                    <a:pt x="1365884" y="0"/>
                  </a:moveTo>
                  <a:lnTo>
                    <a:pt x="682942" y="682942"/>
                  </a:lnTo>
                  <a:lnTo>
                    <a:pt x="0" y="0"/>
                  </a:lnTo>
                </a:path>
              </a:pathLst>
            </a:custGeom>
            <a:noFill/>
            <a:ln w="157343" cap="flat">
              <a:solidFill>
                <a:srgbClr val="CC8229"/>
              </a:solid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D4927115-EDC9-425B-B527-4D43407C62AE}"/>
              </a:ext>
            </a:extLst>
          </p:cNvPr>
          <p:cNvSpPr>
            <a:spLocks noGrp="1"/>
          </p:cNvSpPr>
          <p:nvPr>
            <p:ph type="title"/>
          </p:nvPr>
        </p:nvSpPr>
        <p:spPr>
          <a:xfrm>
            <a:off x="837914" y="1143790"/>
            <a:ext cx="7315200" cy="1325563"/>
          </a:xfrm>
        </p:spPr>
        <p:txBody>
          <a:bodyPr>
            <a:normAutofit/>
          </a:bodyPr>
          <a:lstStyle>
            <a:lvl1pPr>
              <a:defRPr sz="4800">
                <a:solidFill>
                  <a:srgbClr val="FEC662"/>
                </a:solidFill>
                <a:latin typeface="Goudy Old Style" panose="02020502050305020303"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8EA8FA9-D066-43C3-9A0E-2D06938F132A}"/>
              </a:ext>
            </a:extLst>
          </p:cNvPr>
          <p:cNvSpPr>
            <a:spLocks noGrp="1"/>
          </p:cNvSpPr>
          <p:nvPr>
            <p:ph sz="half" idx="1"/>
          </p:nvPr>
        </p:nvSpPr>
        <p:spPr>
          <a:xfrm>
            <a:off x="838200" y="2811588"/>
            <a:ext cx="7315200" cy="2944368"/>
          </a:xfrm>
        </p:spPr>
        <p:txBody>
          <a:bodyPr>
            <a:normAutofit/>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810F08-41C3-43E9-BA54-E1F9CB464A88}"/>
              </a:ext>
            </a:extLst>
          </p:cNvPr>
          <p:cNvSpPr>
            <a:spLocks noGrp="1"/>
          </p:cNvSpPr>
          <p:nvPr>
            <p:ph type="dt" sz="half" idx="10"/>
          </p:nvPr>
        </p:nvSpPr>
        <p:spPr/>
        <p:txBody>
          <a:bodyPr/>
          <a:lstStyle>
            <a:lvl1pPr>
              <a:defRPr>
                <a:solidFill>
                  <a:srgbClr val="E9D7A9"/>
                </a:solidFill>
              </a:defRPr>
            </a:lvl1pPr>
          </a:lstStyle>
          <a:p>
            <a:fld id="{79682249-0930-46B5-B2B7-4F4BFB6629A5}" type="datetime1">
              <a:rPr lang="en-US" smtClean="0"/>
              <a:pPr/>
              <a:t>10/5/2022</a:t>
            </a:fld>
            <a:endParaRPr lang="en-US"/>
          </a:p>
        </p:txBody>
      </p:sp>
      <p:sp>
        <p:nvSpPr>
          <p:cNvPr id="6" name="Footer Placeholder 5">
            <a:extLst>
              <a:ext uri="{FF2B5EF4-FFF2-40B4-BE49-F238E27FC236}">
                <a16:creationId xmlns:a16="http://schemas.microsoft.com/office/drawing/2014/main" id="{AB860F9D-5792-4B98-A5A5-97CA36D822CF}"/>
              </a:ext>
            </a:extLst>
          </p:cNvPr>
          <p:cNvSpPr>
            <a:spLocks noGrp="1"/>
          </p:cNvSpPr>
          <p:nvPr>
            <p:ph type="ftr" sz="quarter" idx="11"/>
          </p:nvPr>
        </p:nvSpPr>
        <p:spPr/>
        <p:txBody>
          <a:bodyPr/>
          <a:lstStyle>
            <a:lvl1pPr>
              <a:defRPr>
                <a:solidFill>
                  <a:srgbClr val="E9D7A9"/>
                </a:solidFill>
              </a:defRPr>
            </a:lvl1pPr>
          </a:lstStyle>
          <a:p>
            <a:r>
              <a:rPr lang="en-US"/>
              <a:t>Designed by PoweredTemplate.com</a:t>
            </a:r>
          </a:p>
        </p:txBody>
      </p:sp>
      <p:sp>
        <p:nvSpPr>
          <p:cNvPr id="7" name="Slide Number Placeholder 6">
            <a:extLst>
              <a:ext uri="{FF2B5EF4-FFF2-40B4-BE49-F238E27FC236}">
                <a16:creationId xmlns:a16="http://schemas.microsoft.com/office/drawing/2014/main" id="{8E460CE5-24CD-483F-810F-B422B0A429A4}"/>
              </a:ext>
            </a:extLst>
          </p:cNvPr>
          <p:cNvSpPr>
            <a:spLocks noGrp="1"/>
          </p:cNvSpPr>
          <p:nvPr>
            <p:ph type="sldNum" sz="quarter" idx="12"/>
          </p:nvPr>
        </p:nvSpPr>
        <p:spPr/>
        <p:txBody>
          <a:bodyPr/>
          <a:lstStyle>
            <a:lvl1pPr>
              <a:defRPr>
                <a:solidFill>
                  <a:srgbClr val="E9D7A9"/>
                </a:solidFill>
              </a:defRPr>
            </a:lvl1pPr>
          </a:lstStyle>
          <a:p>
            <a:fld id="{DEB10764-2E11-4E14-804F-19649829B695}" type="slidenum">
              <a:rPr lang="en-US" smtClean="0"/>
              <a:pPr/>
              <a:t>‹#›</a:t>
            </a:fld>
            <a:endParaRPr lang="en-US"/>
          </a:p>
        </p:txBody>
      </p:sp>
    </p:spTree>
    <p:extLst>
      <p:ext uri="{BB962C8B-B14F-4D97-AF65-F5344CB8AC3E}">
        <p14:creationId xmlns:p14="http://schemas.microsoft.com/office/powerpoint/2010/main" val="405470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E6D3DB8D-F6A0-432A-91D9-11A1B1C12277}"/>
              </a:ext>
            </a:extLst>
          </p:cNvPr>
          <p:cNvSpPr/>
          <p:nvPr userDrawn="1"/>
        </p:nvSpPr>
        <p:spPr>
          <a:xfrm>
            <a:off x="0" y="566737"/>
            <a:ext cx="12191428" cy="9525"/>
          </a:xfrm>
          <a:custGeom>
            <a:avLst/>
            <a:gdLst>
              <a:gd name="connsiteX0" fmla="*/ 12191428 w 12191428"/>
              <a:gd name="connsiteY0" fmla="*/ 0 h 9525"/>
              <a:gd name="connsiteX1" fmla="*/ 0 w 12191428"/>
              <a:gd name="connsiteY1" fmla="*/ 0 h 9525"/>
            </a:gdLst>
            <a:ahLst/>
            <a:cxnLst>
              <a:cxn ang="0">
                <a:pos x="connsiteX0" y="connsiteY0"/>
              </a:cxn>
              <a:cxn ang="0">
                <a:pos x="connsiteX1" y="connsiteY1"/>
              </a:cxn>
            </a:cxnLst>
            <a:rect l="l" t="t" r="r" b="b"/>
            <a:pathLst>
              <a:path w="12191428" h="9525">
                <a:moveTo>
                  <a:pt x="12191428" y="0"/>
                </a:moveTo>
                <a:lnTo>
                  <a:pt x="0" y="0"/>
                </a:lnTo>
              </a:path>
            </a:pathLst>
          </a:custGeom>
          <a:ln w="161995" cap="flat">
            <a:solidFill>
              <a:srgbClr val="CC8229"/>
            </a:solidFill>
            <a:prstDash val="solid"/>
            <a:miter/>
          </a:ln>
        </p:spPr>
        <p:txBody>
          <a:bodyPr rtlCol="0" anchor="ctr"/>
          <a:lstStyle/>
          <a:p>
            <a:endParaRPr lang="en-US"/>
          </a:p>
        </p:txBody>
      </p:sp>
      <p:sp>
        <p:nvSpPr>
          <p:cNvPr id="7" name="Graphic 8">
            <a:extLst>
              <a:ext uri="{FF2B5EF4-FFF2-40B4-BE49-F238E27FC236}">
                <a16:creationId xmlns:a16="http://schemas.microsoft.com/office/drawing/2014/main" id="{32C423CB-C5E6-458C-9912-61515EDD0F2E}"/>
              </a:ext>
            </a:extLst>
          </p:cNvPr>
          <p:cNvSpPr/>
          <p:nvPr userDrawn="1"/>
        </p:nvSpPr>
        <p:spPr>
          <a:xfrm>
            <a:off x="0" y="6291167"/>
            <a:ext cx="12191809" cy="9525"/>
          </a:xfrm>
          <a:custGeom>
            <a:avLst/>
            <a:gdLst>
              <a:gd name="connsiteX0" fmla="*/ 12191809 w 12191809"/>
              <a:gd name="connsiteY0" fmla="*/ 0 h 9525"/>
              <a:gd name="connsiteX1" fmla="*/ 0 w 12191809"/>
              <a:gd name="connsiteY1" fmla="*/ 0 h 9525"/>
            </a:gdLst>
            <a:ahLst/>
            <a:cxnLst>
              <a:cxn ang="0">
                <a:pos x="connsiteX0" y="connsiteY0"/>
              </a:cxn>
              <a:cxn ang="0">
                <a:pos x="connsiteX1" y="connsiteY1"/>
              </a:cxn>
            </a:cxnLst>
            <a:rect l="l" t="t" r="r" b="b"/>
            <a:pathLst>
              <a:path w="12191809" h="9525">
                <a:moveTo>
                  <a:pt x="12191809" y="0"/>
                </a:moveTo>
                <a:lnTo>
                  <a:pt x="0" y="0"/>
                </a:lnTo>
              </a:path>
            </a:pathLst>
          </a:custGeom>
          <a:ln w="162001" cap="flat">
            <a:solidFill>
              <a:srgbClr val="CC8229"/>
            </a:solidFill>
            <a:prstDash val="solid"/>
            <a:miter/>
          </a:ln>
        </p:spPr>
        <p:txBody>
          <a:bodyPr rtlCol="0" anchor="ctr"/>
          <a:lstStyle/>
          <a:p>
            <a:endParaRPr lang="en-US"/>
          </a:p>
        </p:txBody>
      </p:sp>
      <p:grpSp>
        <p:nvGrpSpPr>
          <p:cNvPr id="8" name="Graphic 8">
            <a:extLst>
              <a:ext uri="{FF2B5EF4-FFF2-40B4-BE49-F238E27FC236}">
                <a16:creationId xmlns:a16="http://schemas.microsoft.com/office/drawing/2014/main" id="{5233656F-EA20-47C0-B2F5-F705E0D4B1D4}"/>
              </a:ext>
            </a:extLst>
          </p:cNvPr>
          <p:cNvGrpSpPr/>
          <p:nvPr userDrawn="1"/>
        </p:nvGrpSpPr>
        <p:grpSpPr>
          <a:xfrm>
            <a:off x="10839450" y="799909"/>
            <a:ext cx="451103" cy="1275969"/>
            <a:chOff x="10839450" y="799909"/>
            <a:chExt cx="451103" cy="1275969"/>
          </a:xfrm>
        </p:grpSpPr>
        <p:grpSp>
          <p:nvGrpSpPr>
            <p:cNvPr id="9" name="Graphic 8">
              <a:extLst>
                <a:ext uri="{FF2B5EF4-FFF2-40B4-BE49-F238E27FC236}">
                  <a16:creationId xmlns:a16="http://schemas.microsoft.com/office/drawing/2014/main" id="{B43A2676-EBB3-4D48-8F59-9B73ADC7865C}"/>
                </a:ext>
              </a:extLst>
            </p:cNvPr>
            <p:cNvGrpSpPr/>
            <p:nvPr/>
          </p:nvGrpSpPr>
          <p:grpSpPr>
            <a:xfrm>
              <a:off x="10839450" y="1060608"/>
              <a:ext cx="451103" cy="760952"/>
              <a:chOff x="10839450" y="1060608"/>
              <a:chExt cx="451103" cy="760952"/>
            </a:xfrm>
            <a:noFill/>
          </p:grpSpPr>
          <p:sp>
            <p:nvSpPr>
              <p:cNvPr id="17" name="Freeform: Shape 16">
                <a:extLst>
                  <a:ext uri="{FF2B5EF4-FFF2-40B4-BE49-F238E27FC236}">
                    <a16:creationId xmlns:a16="http://schemas.microsoft.com/office/drawing/2014/main" id="{3A53D223-195A-41E8-BCE8-1D35E22A1A01}"/>
                  </a:ext>
                </a:extLst>
              </p:cNvPr>
              <p:cNvSpPr/>
              <p:nvPr/>
            </p:nvSpPr>
            <p:spPr>
              <a:xfrm>
                <a:off x="10906886" y="1060608"/>
                <a:ext cx="383667" cy="760952"/>
              </a:xfrm>
              <a:custGeom>
                <a:avLst/>
                <a:gdLst>
                  <a:gd name="connsiteX0" fmla="*/ 383667 w 383667"/>
                  <a:gd name="connsiteY0" fmla="*/ 0 h 760952"/>
                  <a:gd name="connsiteX1" fmla="*/ 0 w 383667"/>
                  <a:gd name="connsiteY1" fmla="*/ 383762 h 760952"/>
                  <a:gd name="connsiteX2" fmla="*/ 377191 w 383667"/>
                  <a:gd name="connsiteY2" fmla="*/ 760952 h 760952"/>
                </a:gdLst>
                <a:ahLst/>
                <a:cxnLst>
                  <a:cxn ang="0">
                    <a:pos x="connsiteX0" y="connsiteY0"/>
                  </a:cxn>
                  <a:cxn ang="0">
                    <a:pos x="connsiteX1" y="connsiteY1"/>
                  </a:cxn>
                  <a:cxn ang="0">
                    <a:pos x="connsiteX2" y="connsiteY2"/>
                  </a:cxn>
                </a:cxnLst>
                <a:rect l="l" t="t" r="r" b="b"/>
                <a:pathLst>
                  <a:path w="383667" h="760952">
                    <a:moveTo>
                      <a:pt x="383667" y="0"/>
                    </a:moveTo>
                    <a:lnTo>
                      <a:pt x="0" y="383762"/>
                    </a:lnTo>
                    <a:lnTo>
                      <a:pt x="377191" y="760952"/>
                    </a:lnTo>
                  </a:path>
                </a:pathLst>
              </a:custGeom>
              <a:noFill/>
              <a:ln w="61709" cap="flat">
                <a:solidFill>
                  <a:srgbClr val="CC8229"/>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648B4E4-BED1-4E5B-8415-6DA4A4F171C6}"/>
                  </a:ext>
                </a:extLst>
              </p:cNvPr>
              <p:cNvSpPr/>
              <p:nvPr/>
            </p:nvSpPr>
            <p:spPr>
              <a:xfrm>
                <a:off x="10839450" y="1060608"/>
                <a:ext cx="380427" cy="760380"/>
              </a:xfrm>
              <a:custGeom>
                <a:avLst/>
                <a:gdLst>
                  <a:gd name="connsiteX0" fmla="*/ 477 w 380427"/>
                  <a:gd name="connsiteY0" fmla="*/ 0 h 760380"/>
                  <a:gd name="connsiteX1" fmla="*/ 380428 w 380427"/>
                  <a:gd name="connsiteY1" fmla="*/ 379952 h 760380"/>
                  <a:gd name="connsiteX2" fmla="*/ 0 w 380427"/>
                  <a:gd name="connsiteY2" fmla="*/ 760381 h 760380"/>
                </a:gdLst>
                <a:ahLst/>
                <a:cxnLst>
                  <a:cxn ang="0">
                    <a:pos x="connsiteX0" y="connsiteY0"/>
                  </a:cxn>
                  <a:cxn ang="0">
                    <a:pos x="connsiteX1" y="connsiteY1"/>
                  </a:cxn>
                  <a:cxn ang="0">
                    <a:pos x="connsiteX2" y="connsiteY2"/>
                  </a:cxn>
                </a:cxnLst>
                <a:rect l="l" t="t" r="r" b="b"/>
                <a:pathLst>
                  <a:path w="380427" h="760380">
                    <a:moveTo>
                      <a:pt x="477" y="0"/>
                    </a:moveTo>
                    <a:lnTo>
                      <a:pt x="380428" y="379952"/>
                    </a:lnTo>
                    <a:lnTo>
                      <a:pt x="0" y="760381"/>
                    </a:lnTo>
                  </a:path>
                </a:pathLst>
              </a:custGeom>
              <a:noFill/>
              <a:ln w="61709" cap="flat">
                <a:solidFill>
                  <a:srgbClr val="CC8229"/>
                </a:solid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36AFFE82-45F5-458B-B744-1D57248B7065}"/>
                </a:ext>
              </a:extLst>
            </p:cNvPr>
            <p:cNvSpPr/>
            <p:nvPr/>
          </p:nvSpPr>
          <p:spPr>
            <a:xfrm>
              <a:off x="10944797" y="1040415"/>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E9D7A9"/>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D53D7C1-AC60-48DF-BAB1-85CA6BFEFD82}"/>
                </a:ext>
              </a:extLst>
            </p:cNvPr>
            <p:cNvSpPr/>
            <p:nvPr/>
          </p:nvSpPr>
          <p:spPr>
            <a:xfrm>
              <a:off x="10944797" y="920114"/>
              <a:ext cx="240506" cy="120300"/>
            </a:xfrm>
            <a:custGeom>
              <a:avLst/>
              <a:gdLst>
                <a:gd name="connsiteX0" fmla="*/ 240506 w 240506"/>
                <a:gd name="connsiteY0" fmla="*/ 0 h 120300"/>
                <a:gd name="connsiteX1" fmla="*/ 120205 w 240506"/>
                <a:gd name="connsiteY1" fmla="*/ 120301 h 120300"/>
                <a:gd name="connsiteX2" fmla="*/ 0 w 240506"/>
                <a:gd name="connsiteY2" fmla="*/ 0 h 120300"/>
              </a:gdLst>
              <a:ahLst/>
              <a:cxnLst>
                <a:cxn ang="0">
                  <a:pos x="connsiteX0" y="connsiteY0"/>
                </a:cxn>
                <a:cxn ang="0">
                  <a:pos x="connsiteX1" y="connsiteY1"/>
                </a:cxn>
                <a:cxn ang="0">
                  <a:pos x="connsiteX2" y="connsiteY2"/>
                </a:cxn>
              </a:cxnLst>
              <a:rect l="l" t="t" r="r" b="b"/>
              <a:pathLst>
                <a:path w="240506" h="120300">
                  <a:moveTo>
                    <a:pt x="240506" y="0"/>
                  </a:moveTo>
                  <a:lnTo>
                    <a:pt x="120205" y="120301"/>
                  </a:lnTo>
                  <a:lnTo>
                    <a:pt x="0" y="0"/>
                  </a:lnTo>
                </a:path>
              </a:pathLst>
            </a:custGeom>
            <a:noFill/>
            <a:ln w="61709" cap="flat">
              <a:solidFill>
                <a:srgbClr val="CC8229"/>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06D8EF7-2BD8-4F37-9C43-459408B56549}"/>
                </a:ext>
              </a:extLst>
            </p:cNvPr>
            <p:cNvSpPr/>
            <p:nvPr/>
          </p:nvSpPr>
          <p:spPr>
            <a:xfrm>
              <a:off x="10944797" y="799909"/>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E9D7A9"/>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5972D1D-2B80-4714-84DF-CE3B01B9B723}"/>
                </a:ext>
              </a:extLst>
            </p:cNvPr>
            <p:cNvSpPr/>
            <p:nvPr/>
          </p:nvSpPr>
          <p:spPr>
            <a:xfrm>
              <a:off x="10944797" y="1715071"/>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E9D7A9"/>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57EFC89-2BB1-4C3B-840A-799185527454}"/>
                </a:ext>
              </a:extLst>
            </p:cNvPr>
            <p:cNvSpPr/>
            <p:nvPr/>
          </p:nvSpPr>
          <p:spPr>
            <a:xfrm>
              <a:off x="10944797" y="1835372"/>
              <a:ext cx="240506" cy="120205"/>
            </a:xfrm>
            <a:custGeom>
              <a:avLst/>
              <a:gdLst>
                <a:gd name="connsiteX0" fmla="*/ 240506 w 240506"/>
                <a:gd name="connsiteY0" fmla="*/ 120205 h 120205"/>
                <a:gd name="connsiteX1" fmla="*/ 120205 w 240506"/>
                <a:gd name="connsiteY1" fmla="*/ 0 h 120205"/>
                <a:gd name="connsiteX2" fmla="*/ 0 w 240506"/>
                <a:gd name="connsiteY2" fmla="*/ 120205 h 120205"/>
              </a:gdLst>
              <a:ahLst/>
              <a:cxnLst>
                <a:cxn ang="0">
                  <a:pos x="connsiteX0" y="connsiteY0"/>
                </a:cxn>
                <a:cxn ang="0">
                  <a:pos x="connsiteX1" y="connsiteY1"/>
                </a:cxn>
                <a:cxn ang="0">
                  <a:pos x="connsiteX2" y="connsiteY2"/>
                </a:cxn>
              </a:cxnLst>
              <a:rect l="l" t="t" r="r" b="b"/>
              <a:pathLst>
                <a:path w="240506" h="120205">
                  <a:moveTo>
                    <a:pt x="240506" y="120205"/>
                  </a:moveTo>
                  <a:lnTo>
                    <a:pt x="120205" y="0"/>
                  </a:lnTo>
                  <a:lnTo>
                    <a:pt x="0" y="120205"/>
                  </a:lnTo>
                </a:path>
              </a:pathLst>
            </a:custGeom>
            <a:noFill/>
            <a:ln w="61709" cap="flat">
              <a:solidFill>
                <a:srgbClr val="CC8229"/>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F1D03E4-0397-4838-8E8B-DAA122FDA131}"/>
                </a:ext>
              </a:extLst>
            </p:cNvPr>
            <p:cNvSpPr/>
            <p:nvPr/>
          </p:nvSpPr>
          <p:spPr>
            <a:xfrm>
              <a:off x="10944797" y="1955577"/>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E9D7A9"/>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FB2F82D-4DCF-4EE6-AB62-0E58F93BFC26}"/>
                </a:ext>
              </a:extLst>
            </p:cNvPr>
            <p:cNvSpPr/>
            <p:nvPr/>
          </p:nvSpPr>
          <p:spPr>
            <a:xfrm rot="8100000">
              <a:off x="11010189" y="1387042"/>
              <a:ext cx="109822" cy="109822"/>
            </a:xfrm>
            <a:custGeom>
              <a:avLst/>
              <a:gdLst>
                <a:gd name="connsiteX0" fmla="*/ 0 w 109822"/>
                <a:gd name="connsiteY0" fmla="*/ 0 h 109822"/>
                <a:gd name="connsiteX1" fmla="*/ 109823 w 109822"/>
                <a:gd name="connsiteY1" fmla="*/ 0 h 109822"/>
                <a:gd name="connsiteX2" fmla="*/ 109823 w 109822"/>
                <a:gd name="connsiteY2" fmla="*/ 109822 h 109822"/>
                <a:gd name="connsiteX3" fmla="*/ 0 w 109822"/>
                <a:gd name="connsiteY3" fmla="*/ 109822 h 109822"/>
              </a:gdLst>
              <a:ahLst/>
              <a:cxnLst>
                <a:cxn ang="0">
                  <a:pos x="connsiteX0" y="connsiteY0"/>
                </a:cxn>
                <a:cxn ang="0">
                  <a:pos x="connsiteX1" y="connsiteY1"/>
                </a:cxn>
                <a:cxn ang="0">
                  <a:pos x="connsiteX2" y="connsiteY2"/>
                </a:cxn>
                <a:cxn ang="0">
                  <a:pos x="connsiteX3" y="connsiteY3"/>
                </a:cxn>
              </a:cxnLst>
              <a:rect l="l" t="t" r="r" b="b"/>
              <a:pathLst>
                <a:path w="109822" h="109822">
                  <a:moveTo>
                    <a:pt x="0" y="0"/>
                  </a:moveTo>
                  <a:lnTo>
                    <a:pt x="109823" y="0"/>
                  </a:lnTo>
                  <a:lnTo>
                    <a:pt x="109823" y="109822"/>
                  </a:lnTo>
                  <a:lnTo>
                    <a:pt x="0" y="109822"/>
                  </a:lnTo>
                  <a:close/>
                </a:path>
              </a:pathLst>
            </a:custGeom>
            <a:solidFill>
              <a:srgbClr val="B22D26"/>
            </a:solidFill>
            <a:ln w="9525" cap="flat">
              <a:noFill/>
              <a:prstDash val="solid"/>
              <a:miter/>
            </a:ln>
          </p:spPr>
          <p:txBody>
            <a:bodyPr rtlCol="0" anchor="ctr"/>
            <a:lstStyle/>
            <a:p>
              <a:endParaRPr lang="en-US"/>
            </a:p>
          </p:txBody>
        </p:sp>
      </p:grpSp>
      <p:grpSp>
        <p:nvGrpSpPr>
          <p:cNvPr id="19" name="Graphic 8">
            <a:extLst>
              <a:ext uri="{FF2B5EF4-FFF2-40B4-BE49-F238E27FC236}">
                <a16:creationId xmlns:a16="http://schemas.microsoft.com/office/drawing/2014/main" id="{EB7C9EC1-04E3-445F-B487-6363DC4DFD18}"/>
              </a:ext>
            </a:extLst>
          </p:cNvPr>
          <p:cNvGrpSpPr/>
          <p:nvPr userDrawn="1"/>
        </p:nvGrpSpPr>
        <p:grpSpPr>
          <a:xfrm>
            <a:off x="10837925" y="4723447"/>
            <a:ext cx="454152" cy="1284160"/>
            <a:chOff x="10837925" y="4723447"/>
            <a:chExt cx="454152" cy="1284160"/>
          </a:xfrm>
        </p:grpSpPr>
        <p:grpSp>
          <p:nvGrpSpPr>
            <p:cNvPr id="20" name="Graphic 8">
              <a:extLst>
                <a:ext uri="{FF2B5EF4-FFF2-40B4-BE49-F238E27FC236}">
                  <a16:creationId xmlns:a16="http://schemas.microsoft.com/office/drawing/2014/main" id="{8ADD929A-E662-45B2-96D9-83953A87C371}"/>
                </a:ext>
              </a:extLst>
            </p:cNvPr>
            <p:cNvGrpSpPr/>
            <p:nvPr/>
          </p:nvGrpSpPr>
          <p:grpSpPr>
            <a:xfrm>
              <a:off x="10837925" y="4979384"/>
              <a:ext cx="454152" cy="765809"/>
              <a:chOff x="10837925" y="4979384"/>
              <a:chExt cx="454152" cy="765809"/>
            </a:xfrm>
            <a:noFill/>
          </p:grpSpPr>
          <p:sp>
            <p:nvSpPr>
              <p:cNvPr id="28" name="Freeform: Shape 27">
                <a:extLst>
                  <a:ext uri="{FF2B5EF4-FFF2-40B4-BE49-F238E27FC236}">
                    <a16:creationId xmlns:a16="http://schemas.microsoft.com/office/drawing/2014/main" id="{A8BD52D1-E2A0-405A-85A9-0B77E4C9ACA5}"/>
                  </a:ext>
                </a:extLst>
              </p:cNvPr>
              <p:cNvSpPr/>
              <p:nvPr/>
            </p:nvSpPr>
            <p:spPr>
              <a:xfrm>
                <a:off x="10837925" y="4979384"/>
                <a:ext cx="386239" cy="765809"/>
              </a:xfrm>
              <a:custGeom>
                <a:avLst/>
                <a:gdLst>
                  <a:gd name="connsiteX0" fmla="*/ 0 w 386239"/>
                  <a:gd name="connsiteY0" fmla="*/ 765810 h 765809"/>
                  <a:gd name="connsiteX1" fmla="*/ 386239 w 386239"/>
                  <a:gd name="connsiteY1" fmla="*/ 379571 h 765809"/>
                  <a:gd name="connsiteX2" fmla="*/ 6573 w 386239"/>
                  <a:gd name="connsiteY2" fmla="*/ 0 h 765809"/>
                </a:gdLst>
                <a:ahLst/>
                <a:cxnLst>
                  <a:cxn ang="0">
                    <a:pos x="connsiteX0" y="connsiteY0"/>
                  </a:cxn>
                  <a:cxn ang="0">
                    <a:pos x="connsiteX1" y="connsiteY1"/>
                  </a:cxn>
                  <a:cxn ang="0">
                    <a:pos x="connsiteX2" y="connsiteY2"/>
                  </a:cxn>
                </a:cxnLst>
                <a:rect l="l" t="t" r="r" b="b"/>
                <a:pathLst>
                  <a:path w="386239" h="765809">
                    <a:moveTo>
                      <a:pt x="0" y="765810"/>
                    </a:moveTo>
                    <a:lnTo>
                      <a:pt x="386239" y="379571"/>
                    </a:lnTo>
                    <a:lnTo>
                      <a:pt x="6573" y="0"/>
                    </a:lnTo>
                  </a:path>
                </a:pathLst>
              </a:custGeom>
              <a:noFill/>
              <a:ln w="62109" cap="flat">
                <a:solidFill>
                  <a:srgbClr val="CC8229"/>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569167C-8D48-4FD7-9BBE-3A8D874AFFEC}"/>
                  </a:ext>
                </a:extLst>
              </p:cNvPr>
              <p:cNvSpPr/>
              <p:nvPr/>
            </p:nvSpPr>
            <p:spPr>
              <a:xfrm>
                <a:off x="10909172" y="4979860"/>
                <a:ext cx="382905" cy="765333"/>
              </a:xfrm>
              <a:custGeom>
                <a:avLst/>
                <a:gdLst>
                  <a:gd name="connsiteX0" fmla="*/ 382334 w 382905"/>
                  <a:gd name="connsiteY0" fmla="*/ 765334 h 765333"/>
                  <a:gd name="connsiteX1" fmla="*/ 0 w 382905"/>
                  <a:gd name="connsiteY1" fmla="*/ 383000 h 765333"/>
                  <a:gd name="connsiteX2" fmla="*/ 382906 w 382905"/>
                  <a:gd name="connsiteY2" fmla="*/ 0 h 765333"/>
                </a:gdLst>
                <a:ahLst/>
                <a:cxnLst>
                  <a:cxn ang="0">
                    <a:pos x="connsiteX0" y="connsiteY0"/>
                  </a:cxn>
                  <a:cxn ang="0">
                    <a:pos x="connsiteX1" y="connsiteY1"/>
                  </a:cxn>
                  <a:cxn ang="0">
                    <a:pos x="connsiteX2" y="connsiteY2"/>
                  </a:cxn>
                </a:cxnLst>
                <a:rect l="l" t="t" r="r" b="b"/>
                <a:pathLst>
                  <a:path w="382905" h="765333">
                    <a:moveTo>
                      <a:pt x="382334" y="765334"/>
                    </a:moveTo>
                    <a:lnTo>
                      <a:pt x="0" y="383000"/>
                    </a:lnTo>
                    <a:lnTo>
                      <a:pt x="382906" y="0"/>
                    </a:lnTo>
                  </a:path>
                </a:pathLst>
              </a:custGeom>
              <a:noFill/>
              <a:ln w="62109" cap="flat">
                <a:solidFill>
                  <a:srgbClr val="CC8229"/>
                </a:solid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504E0640-5B59-4BFD-AAA3-B78493155779}"/>
                </a:ext>
              </a:extLst>
            </p:cNvPr>
            <p:cNvSpPr/>
            <p:nvPr/>
          </p:nvSpPr>
          <p:spPr>
            <a:xfrm>
              <a:off x="10943938" y="5644514"/>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E9D7A9"/>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ED813D2-49A3-48CA-9E36-8C70FEFF60CF}"/>
                </a:ext>
              </a:extLst>
            </p:cNvPr>
            <p:cNvSpPr/>
            <p:nvPr/>
          </p:nvSpPr>
          <p:spPr>
            <a:xfrm>
              <a:off x="10943938" y="5765577"/>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CC8229"/>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3A43CC1-3E27-46A9-8A18-DA66C3D00022}"/>
                </a:ext>
              </a:extLst>
            </p:cNvPr>
            <p:cNvSpPr/>
            <p:nvPr/>
          </p:nvSpPr>
          <p:spPr>
            <a:xfrm>
              <a:off x="10943938" y="5886640"/>
              <a:ext cx="242125" cy="120967"/>
            </a:xfrm>
            <a:custGeom>
              <a:avLst/>
              <a:gdLst>
                <a:gd name="connsiteX0" fmla="*/ 0 w 242125"/>
                <a:gd name="connsiteY0" fmla="*/ 120967 h 120967"/>
                <a:gd name="connsiteX1" fmla="*/ 121064 w 242125"/>
                <a:gd name="connsiteY1" fmla="*/ 0 h 120967"/>
                <a:gd name="connsiteX2" fmla="*/ 242126 w 242125"/>
                <a:gd name="connsiteY2" fmla="*/ 120967 h 120967"/>
              </a:gdLst>
              <a:ahLst/>
              <a:cxnLst>
                <a:cxn ang="0">
                  <a:pos x="connsiteX0" y="connsiteY0"/>
                </a:cxn>
                <a:cxn ang="0">
                  <a:pos x="connsiteX1" y="connsiteY1"/>
                </a:cxn>
                <a:cxn ang="0">
                  <a:pos x="connsiteX2" y="connsiteY2"/>
                </a:cxn>
              </a:cxnLst>
              <a:rect l="l" t="t" r="r" b="b"/>
              <a:pathLst>
                <a:path w="242125" h="120967">
                  <a:moveTo>
                    <a:pt x="0" y="120967"/>
                  </a:moveTo>
                  <a:lnTo>
                    <a:pt x="121064" y="0"/>
                  </a:lnTo>
                  <a:lnTo>
                    <a:pt x="242126" y="120967"/>
                  </a:lnTo>
                </a:path>
              </a:pathLst>
            </a:custGeom>
            <a:noFill/>
            <a:ln w="62109" cap="flat">
              <a:solidFill>
                <a:srgbClr val="E9D7A9"/>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414AF05-2D48-4392-AD83-0524606E8470}"/>
                </a:ext>
              </a:extLst>
            </p:cNvPr>
            <p:cNvSpPr/>
            <p:nvPr/>
          </p:nvSpPr>
          <p:spPr>
            <a:xfrm>
              <a:off x="10943938" y="4965477"/>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E9D7A9"/>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BF86B34-E4CE-4124-A3BA-B3D241E98A7D}"/>
                </a:ext>
              </a:extLst>
            </p:cNvPr>
            <p:cNvSpPr/>
            <p:nvPr/>
          </p:nvSpPr>
          <p:spPr>
            <a:xfrm>
              <a:off x="10943938" y="4844415"/>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CC8229"/>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5EB4CA1-F20C-43EC-87A8-3DF7A817B496}"/>
                </a:ext>
              </a:extLst>
            </p:cNvPr>
            <p:cNvSpPr/>
            <p:nvPr/>
          </p:nvSpPr>
          <p:spPr>
            <a:xfrm>
              <a:off x="10943938" y="4723447"/>
              <a:ext cx="242125" cy="120967"/>
            </a:xfrm>
            <a:custGeom>
              <a:avLst/>
              <a:gdLst>
                <a:gd name="connsiteX0" fmla="*/ 0 w 242125"/>
                <a:gd name="connsiteY0" fmla="*/ 0 h 120967"/>
                <a:gd name="connsiteX1" fmla="*/ 121064 w 242125"/>
                <a:gd name="connsiteY1" fmla="*/ 120968 h 120967"/>
                <a:gd name="connsiteX2" fmla="*/ 242126 w 242125"/>
                <a:gd name="connsiteY2" fmla="*/ 0 h 120967"/>
              </a:gdLst>
              <a:ahLst/>
              <a:cxnLst>
                <a:cxn ang="0">
                  <a:pos x="connsiteX0" y="connsiteY0"/>
                </a:cxn>
                <a:cxn ang="0">
                  <a:pos x="connsiteX1" y="connsiteY1"/>
                </a:cxn>
                <a:cxn ang="0">
                  <a:pos x="connsiteX2" y="connsiteY2"/>
                </a:cxn>
              </a:cxnLst>
              <a:rect l="l" t="t" r="r" b="b"/>
              <a:pathLst>
                <a:path w="242125" h="120967">
                  <a:moveTo>
                    <a:pt x="0" y="0"/>
                  </a:moveTo>
                  <a:lnTo>
                    <a:pt x="121064" y="120968"/>
                  </a:lnTo>
                  <a:lnTo>
                    <a:pt x="242126" y="0"/>
                  </a:lnTo>
                </a:path>
              </a:pathLst>
            </a:custGeom>
            <a:noFill/>
            <a:ln w="62109" cap="flat">
              <a:solidFill>
                <a:srgbClr val="E9D7A9"/>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8C4637E-DE06-499F-8AE6-D6E984914751}"/>
                </a:ext>
              </a:extLst>
            </p:cNvPr>
            <p:cNvSpPr/>
            <p:nvPr/>
          </p:nvSpPr>
          <p:spPr>
            <a:xfrm rot="-2700000">
              <a:off x="11009611" y="5306152"/>
              <a:ext cx="110488" cy="110488"/>
            </a:xfrm>
            <a:custGeom>
              <a:avLst/>
              <a:gdLst>
                <a:gd name="connsiteX0" fmla="*/ 0 w 110488"/>
                <a:gd name="connsiteY0" fmla="*/ 0 h 110488"/>
                <a:gd name="connsiteX1" fmla="*/ 110489 w 110488"/>
                <a:gd name="connsiteY1" fmla="*/ 0 h 110488"/>
                <a:gd name="connsiteX2" fmla="*/ 110489 w 110488"/>
                <a:gd name="connsiteY2" fmla="*/ 110489 h 110488"/>
                <a:gd name="connsiteX3" fmla="*/ 0 w 110488"/>
                <a:gd name="connsiteY3" fmla="*/ 110489 h 110488"/>
              </a:gdLst>
              <a:ahLst/>
              <a:cxnLst>
                <a:cxn ang="0">
                  <a:pos x="connsiteX0" y="connsiteY0"/>
                </a:cxn>
                <a:cxn ang="0">
                  <a:pos x="connsiteX1" y="connsiteY1"/>
                </a:cxn>
                <a:cxn ang="0">
                  <a:pos x="connsiteX2" y="connsiteY2"/>
                </a:cxn>
                <a:cxn ang="0">
                  <a:pos x="connsiteX3" y="connsiteY3"/>
                </a:cxn>
              </a:cxnLst>
              <a:rect l="l" t="t" r="r" b="b"/>
              <a:pathLst>
                <a:path w="110488" h="110488">
                  <a:moveTo>
                    <a:pt x="0" y="0"/>
                  </a:moveTo>
                  <a:lnTo>
                    <a:pt x="110489" y="0"/>
                  </a:lnTo>
                  <a:lnTo>
                    <a:pt x="110489" y="110489"/>
                  </a:lnTo>
                  <a:lnTo>
                    <a:pt x="0" y="110489"/>
                  </a:lnTo>
                  <a:close/>
                </a:path>
              </a:pathLst>
            </a:custGeom>
            <a:solidFill>
              <a:srgbClr val="B22D26"/>
            </a:solidFill>
            <a:ln w="9525"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5D8A01F9-426D-440E-9162-E93F25AA5E25}"/>
              </a:ext>
            </a:extLst>
          </p:cNvPr>
          <p:cNvGrpSpPr/>
          <p:nvPr userDrawn="1"/>
        </p:nvGrpSpPr>
        <p:grpSpPr>
          <a:xfrm>
            <a:off x="10149935" y="2488120"/>
            <a:ext cx="1830133" cy="1827085"/>
            <a:chOff x="10149935" y="2488120"/>
            <a:chExt cx="1830133" cy="1827085"/>
          </a:xfrm>
          <a:noFill/>
        </p:grpSpPr>
        <p:sp>
          <p:nvSpPr>
            <p:cNvPr id="31" name="Freeform: Shape 30">
              <a:extLst>
                <a:ext uri="{FF2B5EF4-FFF2-40B4-BE49-F238E27FC236}">
                  <a16:creationId xmlns:a16="http://schemas.microsoft.com/office/drawing/2014/main" id="{F97036AD-B8E7-4496-8C04-D1A2F14E3C55}"/>
                </a:ext>
              </a:extLst>
            </p:cNvPr>
            <p:cNvSpPr/>
            <p:nvPr/>
          </p:nvSpPr>
          <p:spPr>
            <a:xfrm>
              <a:off x="10839545" y="4086701"/>
              <a:ext cx="455961" cy="228504"/>
            </a:xfrm>
            <a:custGeom>
              <a:avLst/>
              <a:gdLst>
                <a:gd name="connsiteX0" fmla="*/ 0 w 455961"/>
                <a:gd name="connsiteY0" fmla="*/ 228505 h 228504"/>
                <a:gd name="connsiteX1" fmla="*/ 228505 w 455961"/>
                <a:gd name="connsiteY1" fmla="*/ 0 h 228504"/>
                <a:gd name="connsiteX2" fmla="*/ 455962 w 455961"/>
                <a:gd name="connsiteY2" fmla="*/ 227362 h 228504"/>
              </a:gdLst>
              <a:ahLst/>
              <a:cxnLst>
                <a:cxn ang="0">
                  <a:pos x="connsiteX0" y="connsiteY0"/>
                </a:cxn>
                <a:cxn ang="0">
                  <a:pos x="connsiteX1" y="connsiteY1"/>
                </a:cxn>
                <a:cxn ang="0">
                  <a:pos x="connsiteX2" y="connsiteY2"/>
                </a:cxn>
              </a:cxnLst>
              <a:rect l="l" t="t" r="r" b="b"/>
              <a:pathLst>
                <a:path w="455961" h="228504">
                  <a:moveTo>
                    <a:pt x="0" y="228505"/>
                  </a:moveTo>
                  <a:lnTo>
                    <a:pt x="228505" y="0"/>
                  </a:lnTo>
                  <a:lnTo>
                    <a:pt x="455962" y="227362"/>
                  </a:lnTo>
                </a:path>
              </a:pathLst>
            </a:custGeom>
            <a:noFill/>
            <a:ln w="157343" cap="flat">
              <a:solidFill>
                <a:srgbClr val="B22D26"/>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EBD881A-6FDF-44A7-B3E3-CF02712F96BD}"/>
                </a:ext>
              </a:extLst>
            </p:cNvPr>
            <p:cNvSpPr/>
            <p:nvPr/>
          </p:nvSpPr>
          <p:spPr>
            <a:xfrm>
              <a:off x="10149935" y="3175539"/>
              <a:ext cx="228600" cy="456056"/>
            </a:xfrm>
            <a:custGeom>
              <a:avLst/>
              <a:gdLst>
                <a:gd name="connsiteX0" fmla="*/ 0 w 228600"/>
                <a:gd name="connsiteY0" fmla="*/ 0 h 456056"/>
                <a:gd name="connsiteX1" fmla="*/ 228600 w 228600"/>
                <a:gd name="connsiteY1" fmla="*/ 228600 h 456056"/>
                <a:gd name="connsiteX2" fmla="*/ 1238 w 228600"/>
                <a:gd name="connsiteY2" fmla="*/ 456057 h 456056"/>
              </a:gdLst>
              <a:ahLst/>
              <a:cxnLst>
                <a:cxn ang="0">
                  <a:pos x="connsiteX0" y="connsiteY0"/>
                </a:cxn>
                <a:cxn ang="0">
                  <a:pos x="connsiteX1" y="connsiteY1"/>
                </a:cxn>
                <a:cxn ang="0">
                  <a:pos x="connsiteX2" y="connsiteY2"/>
                </a:cxn>
              </a:cxnLst>
              <a:rect l="l" t="t" r="r" b="b"/>
              <a:pathLst>
                <a:path w="228600" h="456056">
                  <a:moveTo>
                    <a:pt x="0" y="0"/>
                  </a:moveTo>
                  <a:lnTo>
                    <a:pt x="228600" y="228600"/>
                  </a:lnTo>
                  <a:lnTo>
                    <a:pt x="1238" y="456057"/>
                  </a:lnTo>
                </a:path>
              </a:pathLst>
            </a:custGeom>
            <a:noFill/>
            <a:ln w="157343" cap="flat">
              <a:solidFill>
                <a:srgbClr val="B22D26"/>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043CA59-6D4B-437B-BD46-861846C6D044}"/>
                </a:ext>
              </a:extLst>
            </p:cNvPr>
            <p:cNvSpPr/>
            <p:nvPr/>
          </p:nvSpPr>
          <p:spPr>
            <a:xfrm>
              <a:off x="11751468" y="3175539"/>
              <a:ext cx="228600" cy="456056"/>
            </a:xfrm>
            <a:custGeom>
              <a:avLst/>
              <a:gdLst>
                <a:gd name="connsiteX0" fmla="*/ 228600 w 228600"/>
                <a:gd name="connsiteY0" fmla="*/ 0 h 456056"/>
                <a:gd name="connsiteX1" fmla="*/ 0 w 228600"/>
                <a:gd name="connsiteY1" fmla="*/ 228600 h 456056"/>
                <a:gd name="connsiteX2" fmla="*/ 227362 w 228600"/>
                <a:gd name="connsiteY2" fmla="*/ 456057 h 456056"/>
              </a:gdLst>
              <a:ahLst/>
              <a:cxnLst>
                <a:cxn ang="0">
                  <a:pos x="connsiteX0" y="connsiteY0"/>
                </a:cxn>
                <a:cxn ang="0">
                  <a:pos x="connsiteX1" y="connsiteY1"/>
                </a:cxn>
                <a:cxn ang="0">
                  <a:pos x="connsiteX2" y="connsiteY2"/>
                </a:cxn>
              </a:cxnLst>
              <a:rect l="l" t="t" r="r" b="b"/>
              <a:pathLst>
                <a:path w="228600" h="456056">
                  <a:moveTo>
                    <a:pt x="228600" y="0"/>
                  </a:moveTo>
                  <a:lnTo>
                    <a:pt x="0" y="228600"/>
                  </a:lnTo>
                  <a:lnTo>
                    <a:pt x="227362" y="456057"/>
                  </a:lnTo>
                </a:path>
              </a:pathLst>
            </a:custGeom>
            <a:noFill/>
            <a:ln w="157343" cap="flat">
              <a:solidFill>
                <a:srgbClr val="B22D26"/>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055DEA0-BF94-4801-B095-FB3AC006F61D}"/>
                </a:ext>
              </a:extLst>
            </p:cNvPr>
            <p:cNvSpPr/>
            <p:nvPr/>
          </p:nvSpPr>
          <p:spPr>
            <a:xfrm>
              <a:off x="10608754" y="3627310"/>
              <a:ext cx="918399" cy="459104"/>
            </a:xfrm>
            <a:custGeom>
              <a:avLst/>
              <a:gdLst>
                <a:gd name="connsiteX0" fmla="*/ 0 w 918399"/>
                <a:gd name="connsiteY0" fmla="*/ 459105 h 459104"/>
                <a:gd name="connsiteX1" fmla="*/ 459200 w 918399"/>
                <a:gd name="connsiteY1" fmla="*/ 0 h 459104"/>
                <a:gd name="connsiteX2" fmla="*/ 918400 w 918399"/>
                <a:gd name="connsiteY2" fmla="*/ 459105 h 459104"/>
              </a:gdLst>
              <a:ahLst/>
              <a:cxnLst>
                <a:cxn ang="0">
                  <a:pos x="connsiteX0" y="connsiteY0"/>
                </a:cxn>
                <a:cxn ang="0">
                  <a:pos x="connsiteX1" y="connsiteY1"/>
                </a:cxn>
                <a:cxn ang="0">
                  <a:pos x="connsiteX2" y="connsiteY2"/>
                </a:cxn>
              </a:cxnLst>
              <a:rect l="l" t="t" r="r" b="b"/>
              <a:pathLst>
                <a:path w="918399" h="459104">
                  <a:moveTo>
                    <a:pt x="0" y="459105"/>
                  </a:moveTo>
                  <a:lnTo>
                    <a:pt x="459200" y="0"/>
                  </a:lnTo>
                  <a:lnTo>
                    <a:pt x="918400" y="459105"/>
                  </a:lnTo>
                </a:path>
              </a:pathLst>
            </a:custGeom>
            <a:noFill/>
            <a:ln w="157343" cap="flat">
              <a:solidFill>
                <a:srgbClr val="E9D7A9"/>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4FA5BD4-F2FB-4504-8996-24096EEAF7E8}"/>
                </a:ext>
              </a:extLst>
            </p:cNvPr>
            <p:cNvSpPr/>
            <p:nvPr/>
          </p:nvSpPr>
          <p:spPr>
            <a:xfrm>
              <a:off x="10839545" y="2488120"/>
              <a:ext cx="455961" cy="227457"/>
            </a:xfrm>
            <a:custGeom>
              <a:avLst/>
              <a:gdLst>
                <a:gd name="connsiteX0" fmla="*/ 0 w 455961"/>
                <a:gd name="connsiteY0" fmla="*/ 32004 h 227457"/>
                <a:gd name="connsiteX1" fmla="*/ 228505 w 455961"/>
                <a:gd name="connsiteY1" fmla="*/ 227457 h 227457"/>
                <a:gd name="connsiteX2" fmla="*/ 455962 w 455961"/>
                <a:gd name="connsiteY2" fmla="*/ 0 h 227457"/>
              </a:gdLst>
              <a:ahLst/>
              <a:cxnLst>
                <a:cxn ang="0">
                  <a:pos x="connsiteX0" y="connsiteY0"/>
                </a:cxn>
                <a:cxn ang="0">
                  <a:pos x="connsiteX1" y="connsiteY1"/>
                </a:cxn>
                <a:cxn ang="0">
                  <a:pos x="connsiteX2" y="connsiteY2"/>
                </a:cxn>
              </a:cxnLst>
              <a:rect l="l" t="t" r="r" b="b"/>
              <a:pathLst>
                <a:path w="455961" h="227457">
                  <a:moveTo>
                    <a:pt x="0" y="32004"/>
                  </a:moveTo>
                  <a:lnTo>
                    <a:pt x="228505" y="227457"/>
                  </a:lnTo>
                  <a:lnTo>
                    <a:pt x="455962" y="0"/>
                  </a:lnTo>
                </a:path>
              </a:pathLst>
            </a:custGeom>
            <a:noFill/>
            <a:ln w="157343" cap="flat">
              <a:solidFill>
                <a:srgbClr val="B22D26"/>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E33934F-E502-47E3-8791-562171FAD1CF}"/>
                </a:ext>
              </a:extLst>
            </p:cNvPr>
            <p:cNvSpPr/>
            <p:nvPr/>
          </p:nvSpPr>
          <p:spPr>
            <a:xfrm>
              <a:off x="10608754" y="2715767"/>
              <a:ext cx="918399" cy="459200"/>
            </a:xfrm>
            <a:custGeom>
              <a:avLst/>
              <a:gdLst>
                <a:gd name="connsiteX0" fmla="*/ 0 w 918399"/>
                <a:gd name="connsiteY0" fmla="*/ 33147 h 459200"/>
                <a:gd name="connsiteX1" fmla="*/ 459200 w 918399"/>
                <a:gd name="connsiteY1" fmla="*/ 459200 h 459200"/>
                <a:gd name="connsiteX2" fmla="*/ 918400 w 918399"/>
                <a:gd name="connsiteY2" fmla="*/ 0 h 459200"/>
              </a:gdLst>
              <a:ahLst/>
              <a:cxnLst>
                <a:cxn ang="0">
                  <a:pos x="connsiteX0" y="connsiteY0"/>
                </a:cxn>
                <a:cxn ang="0">
                  <a:pos x="connsiteX1" y="connsiteY1"/>
                </a:cxn>
                <a:cxn ang="0">
                  <a:pos x="connsiteX2" y="connsiteY2"/>
                </a:cxn>
              </a:cxnLst>
              <a:rect l="l" t="t" r="r" b="b"/>
              <a:pathLst>
                <a:path w="918399" h="459200">
                  <a:moveTo>
                    <a:pt x="0" y="33147"/>
                  </a:moveTo>
                  <a:lnTo>
                    <a:pt x="459200" y="459200"/>
                  </a:lnTo>
                  <a:lnTo>
                    <a:pt x="918400" y="0"/>
                  </a:lnTo>
                </a:path>
              </a:pathLst>
            </a:custGeom>
            <a:noFill/>
            <a:ln w="157343" cap="flat">
              <a:solidFill>
                <a:srgbClr val="E9D7A9"/>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1A18EF6-3BF9-455F-A7A5-6C0AE778726A}"/>
                </a:ext>
              </a:extLst>
            </p:cNvPr>
            <p:cNvSpPr/>
            <p:nvPr/>
          </p:nvSpPr>
          <p:spPr>
            <a:xfrm>
              <a:off x="10384440" y="3173920"/>
              <a:ext cx="1365885" cy="682942"/>
            </a:xfrm>
            <a:custGeom>
              <a:avLst/>
              <a:gdLst>
                <a:gd name="connsiteX0" fmla="*/ 0 w 1365885"/>
                <a:gd name="connsiteY0" fmla="*/ 682943 h 682942"/>
                <a:gd name="connsiteX1" fmla="*/ 682943 w 1365885"/>
                <a:gd name="connsiteY1" fmla="*/ 0 h 682942"/>
                <a:gd name="connsiteX2" fmla="*/ 1365885 w 1365885"/>
                <a:gd name="connsiteY2" fmla="*/ 682943 h 682942"/>
              </a:gdLst>
              <a:ahLst/>
              <a:cxnLst>
                <a:cxn ang="0">
                  <a:pos x="connsiteX0" y="connsiteY0"/>
                </a:cxn>
                <a:cxn ang="0">
                  <a:pos x="connsiteX1" y="connsiteY1"/>
                </a:cxn>
                <a:cxn ang="0">
                  <a:pos x="connsiteX2" y="connsiteY2"/>
                </a:cxn>
              </a:cxnLst>
              <a:rect l="l" t="t" r="r" b="b"/>
              <a:pathLst>
                <a:path w="1365885" h="682942">
                  <a:moveTo>
                    <a:pt x="0" y="682943"/>
                  </a:moveTo>
                  <a:lnTo>
                    <a:pt x="682943" y="0"/>
                  </a:lnTo>
                  <a:lnTo>
                    <a:pt x="1365885" y="682943"/>
                  </a:lnTo>
                </a:path>
              </a:pathLst>
            </a:custGeom>
            <a:noFill/>
            <a:ln w="157343" cap="flat">
              <a:solidFill>
                <a:srgbClr val="CC8229"/>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EF68947E-B1FC-4B58-A69A-57F3BF46D117}"/>
                </a:ext>
              </a:extLst>
            </p:cNvPr>
            <p:cNvSpPr/>
            <p:nvPr/>
          </p:nvSpPr>
          <p:spPr>
            <a:xfrm>
              <a:off x="10385012" y="2951892"/>
              <a:ext cx="1365884" cy="682942"/>
            </a:xfrm>
            <a:custGeom>
              <a:avLst/>
              <a:gdLst>
                <a:gd name="connsiteX0" fmla="*/ 1365884 w 1365884"/>
                <a:gd name="connsiteY0" fmla="*/ 0 h 682942"/>
                <a:gd name="connsiteX1" fmla="*/ 682942 w 1365884"/>
                <a:gd name="connsiteY1" fmla="*/ 682942 h 682942"/>
                <a:gd name="connsiteX2" fmla="*/ 0 w 1365884"/>
                <a:gd name="connsiteY2" fmla="*/ 0 h 682942"/>
              </a:gdLst>
              <a:ahLst/>
              <a:cxnLst>
                <a:cxn ang="0">
                  <a:pos x="connsiteX0" y="connsiteY0"/>
                </a:cxn>
                <a:cxn ang="0">
                  <a:pos x="connsiteX1" y="connsiteY1"/>
                </a:cxn>
                <a:cxn ang="0">
                  <a:pos x="connsiteX2" y="connsiteY2"/>
                </a:cxn>
              </a:cxnLst>
              <a:rect l="l" t="t" r="r" b="b"/>
              <a:pathLst>
                <a:path w="1365884" h="682942">
                  <a:moveTo>
                    <a:pt x="1365884" y="0"/>
                  </a:moveTo>
                  <a:lnTo>
                    <a:pt x="682942" y="682942"/>
                  </a:lnTo>
                  <a:lnTo>
                    <a:pt x="0" y="0"/>
                  </a:lnTo>
                </a:path>
              </a:pathLst>
            </a:custGeom>
            <a:noFill/>
            <a:ln w="157343" cap="flat">
              <a:solidFill>
                <a:srgbClr val="CC8229"/>
              </a:solid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51EEAB25-916D-459B-9476-3EB2A1809058}"/>
              </a:ext>
            </a:extLst>
          </p:cNvPr>
          <p:cNvSpPr>
            <a:spLocks noGrp="1"/>
          </p:cNvSpPr>
          <p:nvPr>
            <p:ph type="title"/>
          </p:nvPr>
        </p:nvSpPr>
        <p:spPr>
          <a:xfrm>
            <a:off x="5007118" y="1512005"/>
            <a:ext cx="5209636" cy="1325563"/>
          </a:xfrm>
        </p:spPr>
        <p:txBody>
          <a:bodyPr>
            <a:noAutofit/>
          </a:bodyPr>
          <a:lstStyle>
            <a:lvl1pPr>
              <a:defRPr sz="4800">
                <a:solidFill>
                  <a:srgbClr val="FEC662"/>
                </a:solidFill>
                <a:latin typeface="Goudy Old Style" panose="02020502050305020303"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DD92C4FD-9177-4F06-9155-274D83B681D2}"/>
              </a:ext>
            </a:extLst>
          </p:cNvPr>
          <p:cNvSpPr>
            <a:spLocks noGrp="1"/>
          </p:cNvSpPr>
          <p:nvPr>
            <p:ph type="dt" sz="half" idx="10"/>
          </p:nvPr>
        </p:nvSpPr>
        <p:spPr/>
        <p:txBody>
          <a:bodyPr/>
          <a:lstStyle/>
          <a:p>
            <a:fld id="{372F85CB-8FF0-42DE-8A38-C295F78F6080}" type="datetime1">
              <a:rPr lang="en-US" smtClean="0"/>
              <a:pPr/>
              <a:t>10/5/2022</a:t>
            </a:fld>
            <a:endParaRPr lang="en-US"/>
          </a:p>
        </p:txBody>
      </p:sp>
      <p:sp>
        <p:nvSpPr>
          <p:cNvPr id="4" name="Footer Placeholder 3">
            <a:extLst>
              <a:ext uri="{FF2B5EF4-FFF2-40B4-BE49-F238E27FC236}">
                <a16:creationId xmlns:a16="http://schemas.microsoft.com/office/drawing/2014/main" id="{9546D010-13B6-488A-B069-EF634162CAAC}"/>
              </a:ext>
            </a:extLst>
          </p:cNvPr>
          <p:cNvSpPr>
            <a:spLocks noGrp="1"/>
          </p:cNvSpPr>
          <p:nvPr>
            <p:ph type="ftr" sz="quarter" idx="11"/>
          </p:nvPr>
        </p:nvSpPr>
        <p:spPr/>
        <p:txBody>
          <a:bodyPr/>
          <a:lstStyle/>
          <a:p>
            <a:r>
              <a:rPr lang="en-US"/>
              <a:t>Designed by PoweredTemplate.com</a:t>
            </a:r>
          </a:p>
        </p:txBody>
      </p:sp>
      <p:sp>
        <p:nvSpPr>
          <p:cNvPr id="5" name="Slide Number Placeholder 4">
            <a:extLst>
              <a:ext uri="{FF2B5EF4-FFF2-40B4-BE49-F238E27FC236}">
                <a16:creationId xmlns:a16="http://schemas.microsoft.com/office/drawing/2014/main" id="{BAFB2A65-2374-46B2-8243-2335AFDE4576}"/>
              </a:ext>
            </a:extLst>
          </p:cNvPr>
          <p:cNvSpPr>
            <a:spLocks noGrp="1"/>
          </p:cNvSpPr>
          <p:nvPr>
            <p:ph type="sldNum" sz="quarter" idx="12"/>
          </p:nvPr>
        </p:nvSpPr>
        <p:spPr/>
        <p:txBody>
          <a:bodyPr/>
          <a:lstStyle/>
          <a:p>
            <a:fld id="{DEB10764-2E11-4E14-804F-19649829B695}" type="slidenum">
              <a:rPr lang="en-US" smtClean="0"/>
              <a:pPr/>
              <a:t>‹#›</a:t>
            </a:fld>
            <a:endParaRPr lang="en-US"/>
          </a:p>
        </p:txBody>
      </p:sp>
      <p:grpSp>
        <p:nvGrpSpPr>
          <p:cNvPr id="39" name="Group 38">
            <a:extLst>
              <a:ext uri="{FF2B5EF4-FFF2-40B4-BE49-F238E27FC236}">
                <a16:creationId xmlns:a16="http://schemas.microsoft.com/office/drawing/2014/main" id="{F257D6A6-518D-42AC-B9BF-4B13E1023D6A}"/>
              </a:ext>
            </a:extLst>
          </p:cNvPr>
          <p:cNvGrpSpPr/>
          <p:nvPr userDrawn="1"/>
        </p:nvGrpSpPr>
        <p:grpSpPr>
          <a:xfrm>
            <a:off x="664847" y="1058688"/>
            <a:ext cx="3721100" cy="4802187"/>
            <a:chOff x="6781800" y="1600200"/>
            <a:chExt cx="3721100" cy="4802187"/>
          </a:xfrm>
        </p:grpSpPr>
        <p:sp>
          <p:nvSpPr>
            <p:cNvPr id="40" name="Rectangle: Rounded Corners 39">
              <a:extLst>
                <a:ext uri="{FF2B5EF4-FFF2-40B4-BE49-F238E27FC236}">
                  <a16:creationId xmlns:a16="http://schemas.microsoft.com/office/drawing/2014/main" id="{072383C9-BE81-4AAD-8D87-B07185780B6F}"/>
                </a:ext>
              </a:extLst>
            </p:cNvPr>
            <p:cNvSpPr/>
            <p:nvPr/>
          </p:nvSpPr>
          <p:spPr>
            <a:xfrm>
              <a:off x="6781800" y="1600200"/>
              <a:ext cx="3721100" cy="4802187"/>
            </a:xfrm>
            <a:prstGeom prst="roundRect">
              <a:avLst>
                <a:gd name="adj" fmla="val 4501"/>
              </a:avLst>
            </a:prstGeom>
            <a:gradFill flip="none" rotWithShape="1">
              <a:gsLst>
                <a:gs pos="0">
                  <a:srgbClr val="4E4F51"/>
                </a:gs>
                <a:gs pos="54000">
                  <a:srgbClr val="2E2F30"/>
                </a:gs>
                <a:gs pos="100000">
                  <a:srgbClr val="030303"/>
                </a:gs>
              </a:gsLst>
              <a:lin ang="2700000" scaled="1"/>
              <a:tileRect/>
            </a:gradFill>
            <a:ln w="539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83FFD85-D83C-4DE0-923F-20E0525D4B80}"/>
                </a:ext>
              </a:extLst>
            </p:cNvPr>
            <p:cNvSpPr/>
            <p:nvPr/>
          </p:nvSpPr>
          <p:spPr>
            <a:xfrm>
              <a:off x="7099300" y="2044700"/>
              <a:ext cx="3124200" cy="378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1767CE6-91C1-4EB8-806F-DB3A612F8F62}"/>
                </a:ext>
              </a:extLst>
            </p:cNvPr>
            <p:cNvSpPr/>
            <p:nvPr/>
          </p:nvSpPr>
          <p:spPr>
            <a:xfrm>
              <a:off x="8630840" y="1755776"/>
              <a:ext cx="82550" cy="82550"/>
            </a:xfrm>
            <a:prstGeom prst="ellipse">
              <a:avLst/>
            </a:prstGeom>
            <a:gradFill flip="none" rotWithShape="1">
              <a:gsLst>
                <a:gs pos="0">
                  <a:schemeClr val="bg2">
                    <a:lumMod val="50000"/>
                  </a:schemeClr>
                </a:gs>
                <a:gs pos="100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32CB945-D24F-4DA9-968D-B3DC6926DD52}"/>
                </a:ext>
              </a:extLst>
            </p:cNvPr>
            <p:cNvGrpSpPr/>
            <p:nvPr/>
          </p:nvGrpSpPr>
          <p:grpSpPr>
            <a:xfrm>
              <a:off x="8492331" y="5923757"/>
              <a:ext cx="359569" cy="359569"/>
              <a:chOff x="8492331" y="5923757"/>
              <a:chExt cx="359569" cy="359569"/>
            </a:xfrm>
          </p:grpSpPr>
          <p:sp>
            <p:nvSpPr>
              <p:cNvPr id="44" name="Oval 43">
                <a:extLst>
                  <a:ext uri="{FF2B5EF4-FFF2-40B4-BE49-F238E27FC236}">
                    <a16:creationId xmlns:a16="http://schemas.microsoft.com/office/drawing/2014/main" id="{BC083AAA-027C-4F9F-9ACF-C490D66017C5}"/>
                  </a:ext>
                </a:extLst>
              </p:cNvPr>
              <p:cNvSpPr/>
              <p:nvPr/>
            </p:nvSpPr>
            <p:spPr>
              <a:xfrm>
                <a:off x="8492331" y="5923757"/>
                <a:ext cx="359569" cy="359569"/>
              </a:xfrm>
              <a:prstGeom prst="ellipse">
                <a:avLst/>
              </a:prstGeom>
              <a:gradFill flip="none" rotWithShape="1">
                <a:gsLst>
                  <a:gs pos="0">
                    <a:schemeClr val="bg2">
                      <a:lumMod val="25000"/>
                    </a:schemeClr>
                  </a:gs>
                  <a:gs pos="100000">
                    <a:schemeClr val="tx1"/>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6D559E3A-FD12-4FA0-A3AC-58AFE39D26D5}"/>
                  </a:ext>
                </a:extLst>
              </p:cNvPr>
              <p:cNvSpPr/>
              <p:nvPr/>
            </p:nvSpPr>
            <p:spPr>
              <a:xfrm>
                <a:off x="8602847" y="6032896"/>
                <a:ext cx="138537" cy="14129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9" name="TextBox 48">
            <a:extLst>
              <a:ext uri="{FF2B5EF4-FFF2-40B4-BE49-F238E27FC236}">
                <a16:creationId xmlns:a16="http://schemas.microsoft.com/office/drawing/2014/main" id="{757624C7-A3AF-40E4-BF91-8D27E90FDACC}"/>
              </a:ext>
            </a:extLst>
          </p:cNvPr>
          <p:cNvSpPr txBox="1"/>
          <p:nvPr userDrawn="1"/>
        </p:nvSpPr>
        <p:spPr>
          <a:xfrm>
            <a:off x="2800350" y="-152606"/>
            <a:ext cx="184731" cy="369332"/>
          </a:xfrm>
          <a:prstGeom prst="rect">
            <a:avLst/>
          </a:prstGeom>
          <a:noFill/>
        </p:spPr>
        <p:txBody>
          <a:bodyPr wrap="none" rtlCol="0">
            <a:spAutoFit/>
          </a:bodyPr>
          <a:lstStyle/>
          <a:p>
            <a:endParaRPr lang="en-US" dirty="0"/>
          </a:p>
        </p:txBody>
      </p:sp>
      <p:sp>
        <p:nvSpPr>
          <p:cNvPr id="51" name="Picture Placeholder 50">
            <a:extLst>
              <a:ext uri="{FF2B5EF4-FFF2-40B4-BE49-F238E27FC236}">
                <a16:creationId xmlns:a16="http://schemas.microsoft.com/office/drawing/2014/main" id="{8ACDBB2B-85DF-4AA6-BB3F-9C6AB8776798}"/>
              </a:ext>
            </a:extLst>
          </p:cNvPr>
          <p:cNvSpPr>
            <a:spLocks noGrp="1"/>
          </p:cNvSpPr>
          <p:nvPr>
            <p:ph type="pic" sz="quarter" idx="13"/>
          </p:nvPr>
        </p:nvSpPr>
        <p:spPr>
          <a:xfrm>
            <a:off x="982663" y="1503363"/>
            <a:ext cx="3124200" cy="3770312"/>
          </a:xfrm>
        </p:spPr>
        <p:txBody>
          <a:bodyPr/>
          <a:lstStyle/>
          <a:p>
            <a:endParaRPr lang="en-US"/>
          </a:p>
        </p:txBody>
      </p:sp>
      <p:sp>
        <p:nvSpPr>
          <p:cNvPr id="52" name="Text Placeholder 3">
            <a:extLst>
              <a:ext uri="{FF2B5EF4-FFF2-40B4-BE49-F238E27FC236}">
                <a16:creationId xmlns:a16="http://schemas.microsoft.com/office/drawing/2014/main" id="{AD402417-CB71-4EE8-BB02-617222A6B0C4}"/>
              </a:ext>
            </a:extLst>
          </p:cNvPr>
          <p:cNvSpPr>
            <a:spLocks noGrp="1"/>
          </p:cNvSpPr>
          <p:nvPr>
            <p:ph type="body" sz="half" idx="2"/>
          </p:nvPr>
        </p:nvSpPr>
        <p:spPr>
          <a:xfrm>
            <a:off x="5007119" y="3363087"/>
            <a:ext cx="5322236" cy="1891535"/>
          </a:xfrm>
        </p:spPr>
        <p:txBody>
          <a:bodyPr>
            <a:normAutofit/>
          </a:bodyPr>
          <a:lstStyle>
            <a:lvl1pPr marL="0" indent="0" algn="l">
              <a:buNone/>
              <a:defRPr sz="28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42293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A663-612C-4763-BE5E-31EA6037E4CC}"/>
              </a:ext>
            </a:extLst>
          </p:cNvPr>
          <p:cNvSpPr>
            <a:spLocks noGrp="1"/>
          </p:cNvSpPr>
          <p:nvPr>
            <p:ph type="title"/>
          </p:nvPr>
        </p:nvSpPr>
        <p:spPr/>
        <p:txBody>
          <a:bodyPr>
            <a:normAutofit/>
          </a:bodyPr>
          <a:lstStyle>
            <a:lvl1pPr algn="ctr">
              <a:defRPr sz="4800">
                <a:solidFill>
                  <a:srgbClr val="FEC662"/>
                </a:solidFill>
                <a:latin typeface="Goudy Old Style" panose="02020502050305020303" pitchFamily="18"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852E0BBF-8248-4962-8808-FCD7ACD52655}"/>
              </a:ext>
            </a:extLst>
          </p:cNvPr>
          <p:cNvSpPr>
            <a:spLocks noGrp="1"/>
          </p:cNvSpPr>
          <p:nvPr>
            <p:ph type="dt" sz="half" idx="10"/>
          </p:nvPr>
        </p:nvSpPr>
        <p:spPr/>
        <p:txBody>
          <a:bodyPr/>
          <a:lstStyle/>
          <a:p>
            <a:fld id="{372F85CB-8FF0-42DE-8A38-C295F78F6080}" type="datetime1">
              <a:rPr lang="en-US" smtClean="0"/>
              <a:pPr/>
              <a:t>10/5/2022</a:t>
            </a:fld>
            <a:endParaRPr lang="en-US"/>
          </a:p>
        </p:txBody>
      </p:sp>
      <p:sp>
        <p:nvSpPr>
          <p:cNvPr id="4" name="Footer Placeholder 3">
            <a:extLst>
              <a:ext uri="{FF2B5EF4-FFF2-40B4-BE49-F238E27FC236}">
                <a16:creationId xmlns:a16="http://schemas.microsoft.com/office/drawing/2014/main" id="{AAEF87CC-FD0C-4E1B-A810-189879D7F562}"/>
              </a:ext>
            </a:extLst>
          </p:cNvPr>
          <p:cNvSpPr>
            <a:spLocks noGrp="1"/>
          </p:cNvSpPr>
          <p:nvPr>
            <p:ph type="ftr" sz="quarter" idx="11"/>
          </p:nvPr>
        </p:nvSpPr>
        <p:spPr/>
        <p:txBody>
          <a:bodyPr/>
          <a:lstStyle/>
          <a:p>
            <a:r>
              <a:rPr lang="en-US"/>
              <a:t>Designed by PoweredTemplate.com</a:t>
            </a:r>
          </a:p>
        </p:txBody>
      </p:sp>
      <p:sp>
        <p:nvSpPr>
          <p:cNvPr id="5" name="Slide Number Placeholder 4">
            <a:extLst>
              <a:ext uri="{FF2B5EF4-FFF2-40B4-BE49-F238E27FC236}">
                <a16:creationId xmlns:a16="http://schemas.microsoft.com/office/drawing/2014/main" id="{0FF6F1F8-E853-4371-85BF-590105932C5C}"/>
              </a:ext>
            </a:extLst>
          </p:cNvPr>
          <p:cNvSpPr>
            <a:spLocks noGrp="1"/>
          </p:cNvSpPr>
          <p:nvPr>
            <p:ph type="sldNum" sz="quarter" idx="12"/>
          </p:nvPr>
        </p:nvSpPr>
        <p:spPr/>
        <p:txBody>
          <a:bodyPr/>
          <a:lstStyle/>
          <a:p>
            <a:fld id="{DEB10764-2E11-4E14-804F-19649829B695}" type="slidenum">
              <a:rPr lang="en-US" smtClean="0"/>
              <a:pPr/>
              <a:t>‹#›</a:t>
            </a:fld>
            <a:endParaRPr lang="en-US"/>
          </a:p>
        </p:txBody>
      </p:sp>
      <p:sp>
        <p:nvSpPr>
          <p:cNvPr id="6" name="Graphic 8">
            <a:extLst>
              <a:ext uri="{FF2B5EF4-FFF2-40B4-BE49-F238E27FC236}">
                <a16:creationId xmlns:a16="http://schemas.microsoft.com/office/drawing/2014/main" id="{6854BBFC-89A5-412E-BCB4-BAC55952558E}"/>
              </a:ext>
            </a:extLst>
          </p:cNvPr>
          <p:cNvSpPr/>
          <p:nvPr userDrawn="1"/>
        </p:nvSpPr>
        <p:spPr>
          <a:xfrm>
            <a:off x="0" y="566737"/>
            <a:ext cx="12191428" cy="9525"/>
          </a:xfrm>
          <a:custGeom>
            <a:avLst/>
            <a:gdLst>
              <a:gd name="connsiteX0" fmla="*/ 12191428 w 12191428"/>
              <a:gd name="connsiteY0" fmla="*/ 0 h 9525"/>
              <a:gd name="connsiteX1" fmla="*/ 0 w 12191428"/>
              <a:gd name="connsiteY1" fmla="*/ 0 h 9525"/>
            </a:gdLst>
            <a:ahLst/>
            <a:cxnLst>
              <a:cxn ang="0">
                <a:pos x="connsiteX0" y="connsiteY0"/>
              </a:cxn>
              <a:cxn ang="0">
                <a:pos x="connsiteX1" y="connsiteY1"/>
              </a:cxn>
            </a:cxnLst>
            <a:rect l="l" t="t" r="r" b="b"/>
            <a:pathLst>
              <a:path w="12191428" h="9525">
                <a:moveTo>
                  <a:pt x="12191428" y="0"/>
                </a:moveTo>
                <a:lnTo>
                  <a:pt x="0" y="0"/>
                </a:lnTo>
              </a:path>
            </a:pathLst>
          </a:custGeom>
          <a:ln w="161995" cap="flat">
            <a:solidFill>
              <a:srgbClr val="CC8229"/>
            </a:solidFill>
            <a:prstDash val="solid"/>
            <a:miter/>
          </a:ln>
        </p:spPr>
        <p:txBody>
          <a:bodyPr rtlCol="0" anchor="ctr"/>
          <a:lstStyle/>
          <a:p>
            <a:endParaRPr lang="en-US"/>
          </a:p>
        </p:txBody>
      </p:sp>
      <p:sp>
        <p:nvSpPr>
          <p:cNvPr id="7" name="Graphic 8">
            <a:extLst>
              <a:ext uri="{FF2B5EF4-FFF2-40B4-BE49-F238E27FC236}">
                <a16:creationId xmlns:a16="http://schemas.microsoft.com/office/drawing/2014/main" id="{C311E796-E856-4278-B929-8A7820A90D3F}"/>
              </a:ext>
            </a:extLst>
          </p:cNvPr>
          <p:cNvSpPr/>
          <p:nvPr userDrawn="1"/>
        </p:nvSpPr>
        <p:spPr>
          <a:xfrm>
            <a:off x="0" y="6291167"/>
            <a:ext cx="12191809" cy="9525"/>
          </a:xfrm>
          <a:custGeom>
            <a:avLst/>
            <a:gdLst>
              <a:gd name="connsiteX0" fmla="*/ 12191809 w 12191809"/>
              <a:gd name="connsiteY0" fmla="*/ 0 h 9525"/>
              <a:gd name="connsiteX1" fmla="*/ 0 w 12191809"/>
              <a:gd name="connsiteY1" fmla="*/ 0 h 9525"/>
            </a:gdLst>
            <a:ahLst/>
            <a:cxnLst>
              <a:cxn ang="0">
                <a:pos x="connsiteX0" y="connsiteY0"/>
              </a:cxn>
              <a:cxn ang="0">
                <a:pos x="connsiteX1" y="connsiteY1"/>
              </a:cxn>
            </a:cxnLst>
            <a:rect l="l" t="t" r="r" b="b"/>
            <a:pathLst>
              <a:path w="12191809" h="9525">
                <a:moveTo>
                  <a:pt x="12191809" y="0"/>
                </a:moveTo>
                <a:lnTo>
                  <a:pt x="0" y="0"/>
                </a:lnTo>
              </a:path>
            </a:pathLst>
          </a:custGeom>
          <a:ln w="162001" cap="flat">
            <a:solidFill>
              <a:srgbClr val="CC8229"/>
            </a:solidFill>
            <a:prstDash val="solid"/>
            <a:miter/>
          </a:ln>
        </p:spPr>
        <p:txBody>
          <a:bodyPr rtlCol="0" anchor="ctr"/>
          <a:lstStyle/>
          <a:p>
            <a:endParaRPr lang="en-US"/>
          </a:p>
        </p:txBody>
      </p:sp>
      <p:grpSp>
        <p:nvGrpSpPr>
          <p:cNvPr id="8" name="Graphic 8">
            <a:extLst>
              <a:ext uri="{FF2B5EF4-FFF2-40B4-BE49-F238E27FC236}">
                <a16:creationId xmlns:a16="http://schemas.microsoft.com/office/drawing/2014/main" id="{14ED7196-4BF6-4B3D-B248-5433942638BE}"/>
              </a:ext>
            </a:extLst>
          </p:cNvPr>
          <p:cNvGrpSpPr/>
          <p:nvPr userDrawn="1"/>
        </p:nvGrpSpPr>
        <p:grpSpPr>
          <a:xfrm>
            <a:off x="10839450" y="799909"/>
            <a:ext cx="451103" cy="1275969"/>
            <a:chOff x="10839450" y="799909"/>
            <a:chExt cx="451103" cy="1275969"/>
          </a:xfrm>
        </p:grpSpPr>
        <p:grpSp>
          <p:nvGrpSpPr>
            <p:cNvPr id="9" name="Graphic 8">
              <a:extLst>
                <a:ext uri="{FF2B5EF4-FFF2-40B4-BE49-F238E27FC236}">
                  <a16:creationId xmlns:a16="http://schemas.microsoft.com/office/drawing/2014/main" id="{57847331-6F32-4C0C-B1E3-CA9474485F63}"/>
                </a:ext>
              </a:extLst>
            </p:cNvPr>
            <p:cNvGrpSpPr/>
            <p:nvPr/>
          </p:nvGrpSpPr>
          <p:grpSpPr>
            <a:xfrm>
              <a:off x="10839450" y="1060608"/>
              <a:ext cx="451103" cy="760952"/>
              <a:chOff x="10839450" y="1060608"/>
              <a:chExt cx="451103" cy="760952"/>
            </a:xfrm>
            <a:noFill/>
          </p:grpSpPr>
          <p:sp>
            <p:nvSpPr>
              <p:cNvPr id="17" name="Freeform: Shape 16">
                <a:extLst>
                  <a:ext uri="{FF2B5EF4-FFF2-40B4-BE49-F238E27FC236}">
                    <a16:creationId xmlns:a16="http://schemas.microsoft.com/office/drawing/2014/main" id="{53848A5F-B109-4436-B8EF-C910DB03EB94}"/>
                  </a:ext>
                </a:extLst>
              </p:cNvPr>
              <p:cNvSpPr/>
              <p:nvPr/>
            </p:nvSpPr>
            <p:spPr>
              <a:xfrm>
                <a:off x="10906886" y="1060608"/>
                <a:ext cx="383667" cy="760952"/>
              </a:xfrm>
              <a:custGeom>
                <a:avLst/>
                <a:gdLst>
                  <a:gd name="connsiteX0" fmla="*/ 383667 w 383667"/>
                  <a:gd name="connsiteY0" fmla="*/ 0 h 760952"/>
                  <a:gd name="connsiteX1" fmla="*/ 0 w 383667"/>
                  <a:gd name="connsiteY1" fmla="*/ 383762 h 760952"/>
                  <a:gd name="connsiteX2" fmla="*/ 377191 w 383667"/>
                  <a:gd name="connsiteY2" fmla="*/ 760952 h 760952"/>
                </a:gdLst>
                <a:ahLst/>
                <a:cxnLst>
                  <a:cxn ang="0">
                    <a:pos x="connsiteX0" y="connsiteY0"/>
                  </a:cxn>
                  <a:cxn ang="0">
                    <a:pos x="connsiteX1" y="connsiteY1"/>
                  </a:cxn>
                  <a:cxn ang="0">
                    <a:pos x="connsiteX2" y="connsiteY2"/>
                  </a:cxn>
                </a:cxnLst>
                <a:rect l="l" t="t" r="r" b="b"/>
                <a:pathLst>
                  <a:path w="383667" h="760952">
                    <a:moveTo>
                      <a:pt x="383667" y="0"/>
                    </a:moveTo>
                    <a:lnTo>
                      <a:pt x="0" y="383762"/>
                    </a:lnTo>
                    <a:lnTo>
                      <a:pt x="377191" y="760952"/>
                    </a:lnTo>
                  </a:path>
                </a:pathLst>
              </a:custGeom>
              <a:noFill/>
              <a:ln w="61709" cap="flat">
                <a:solidFill>
                  <a:srgbClr val="CC8229"/>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DF02765-17D3-4795-8257-1F75CD19F6FD}"/>
                  </a:ext>
                </a:extLst>
              </p:cNvPr>
              <p:cNvSpPr/>
              <p:nvPr/>
            </p:nvSpPr>
            <p:spPr>
              <a:xfrm>
                <a:off x="10839450" y="1060608"/>
                <a:ext cx="380427" cy="760380"/>
              </a:xfrm>
              <a:custGeom>
                <a:avLst/>
                <a:gdLst>
                  <a:gd name="connsiteX0" fmla="*/ 477 w 380427"/>
                  <a:gd name="connsiteY0" fmla="*/ 0 h 760380"/>
                  <a:gd name="connsiteX1" fmla="*/ 380428 w 380427"/>
                  <a:gd name="connsiteY1" fmla="*/ 379952 h 760380"/>
                  <a:gd name="connsiteX2" fmla="*/ 0 w 380427"/>
                  <a:gd name="connsiteY2" fmla="*/ 760381 h 760380"/>
                </a:gdLst>
                <a:ahLst/>
                <a:cxnLst>
                  <a:cxn ang="0">
                    <a:pos x="connsiteX0" y="connsiteY0"/>
                  </a:cxn>
                  <a:cxn ang="0">
                    <a:pos x="connsiteX1" y="connsiteY1"/>
                  </a:cxn>
                  <a:cxn ang="0">
                    <a:pos x="connsiteX2" y="connsiteY2"/>
                  </a:cxn>
                </a:cxnLst>
                <a:rect l="l" t="t" r="r" b="b"/>
                <a:pathLst>
                  <a:path w="380427" h="760380">
                    <a:moveTo>
                      <a:pt x="477" y="0"/>
                    </a:moveTo>
                    <a:lnTo>
                      <a:pt x="380428" y="379952"/>
                    </a:lnTo>
                    <a:lnTo>
                      <a:pt x="0" y="760381"/>
                    </a:lnTo>
                  </a:path>
                </a:pathLst>
              </a:custGeom>
              <a:noFill/>
              <a:ln w="61709" cap="flat">
                <a:solidFill>
                  <a:srgbClr val="CC8229"/>
                </a:solid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FB823D75-314E-442C-A9BA-3A1F51099F12}"/>
                </a:ext>
              </a:extLst>
            </p:cNvPr>
            <p:cNvSpPr/>
            <p:nvPr/>
          </p:nvSpPr>
          <p:spPr>
            <a:xfrm>
              <a:off x="10944797" y="1040415"/>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E9D7A9"/>
              </a:solid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82CC199-0172-4117-A0F4-E8D31E12ABEB}"/>
                </a:ext>
              </a:extLst>
            </p:cNvPr>
            <p:cNvSpPr/>
            <p:nvPr/>
          </p:nvSpPr>
          <p:spPr>
            <a:xfrm>
              <a:off x="10944797" y="920114"/>
              <a:ext cx="240506" cy="120300"/>
            </a:xfrm>
            <a:custGeom>
              <a:avLst/>
              <a:gdLst>
                <a:gd name="connsiteX0" fmla="*/ 240506 w 240506"/>
                <a:gd name="connsiteY0" fmla="*/ 0 h 120300"/>
                <a:gd name="connsiteX1" fmla="*/ 120205 w 240506"/>
                <a:gd name="connsiteY1" fmla="*/ 120301 h 120300"/>
                <a:gd name="connsiteX2" fmla="*/ 0 w 240506"/>
                <a:gd name="connsiteY2" fmla="*/ 0 h 120300"/>
              </a:gdLst>
              <a:ahLst/>
              <a:cxnLst>
                <a:cxn ang="0">
                  <a:pos x="connsiteX0" y="connsiteY0"/>
                </a:cxn>
                <a:cxn ang="0">
                  <a:pos x="connsiteX1" y="connsiteY1"/>
                </a:cxn>
                <a:cxn ang="0">
                  <a:pos x="connsiteX2" y="connsiteY2"/>
                </a:cxn>
              </a:cxnLst>
              <a:rect l="l" t="t" r="r" b="b"/>
              <a:pathLst>
                <a:path w="240506" h="120300">
                  <a:moveTo>
                    <a:pt x="240506" y="0"/>
                  </a:moveTo>
                  <a:lnTo>
                    <a:pt x="120205" y="120301"/>
                  </a:lnTo>
                  <a:lnTo>
                    <a:pt x="0" y="0"/>
                  </a:lnTo>
                </a:path>
              </a:pathLst>
            </a:custGeom>
            <a:noFill/>
            <a:ln w="61709" cap="flat">
              <a:solidFill>
                <a:srgbClr val="CC8229"/>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28F0B7D-451E-4876-99C1-29E5428D0D62}"/>
                </a:ext>
              </a:extLst>
            </p:cNvPr>
            <p:cNvSpPr/>
            <p:nvPr/>
          </p:nvSpPr>
          <p:spPr>
            <a:xfrm>
              <a:off x="10944797" y="799909"/>
              <a:ext cx="240506" cy="120205"/>
            </a:xfrm>
            <a:custGeom>
              <a:avLst/>
              <a:gdLst>
                <a:gd name="connsiteX0" fmla="*/ 240506 w 240506"/>
                <a:gd name="connsiteY0" fmla="*/ 0 h 120205"/>
                <a:gd name="connsiteX1" fmla="*/ 120205 w 240506"/>
                <a:gd name="connsiteY1" fmla="*/ 120205 h 120205"/>
                <a:gd name="connsiteX2" fmla="*/ 0 w 240506"/>
                <a:gd name="connsiteY2" fmla="*/ 0 h 120205"/>
              </a:gdLst>
              <a:ahLst/>
              <a:cxnLst>
                <a:cxn ang="0">
                  <a:pos x="connsiteX0" y="connsiteY0"/>
                </a:cxn>
                <a:cxn ang="0">
                  <a:pos x="connsiteX1" y="connsiteY1"/>
                </a:cxn>
                <a:cxn ang="0">
                  <a:pos x="connsiteX2" y="connsiteY2"/>
                </a:cxn>
              </a:cxnLst>
              <a:rect l="l" t="t" r="r" b="b"/>
              <a:pathLst>
                <a:path w="240506" h="120205">
                  <a:moveTo>
                    <a:pt x="240506" y="0"/>
                  </a:moveTo>
                  <a:lnTo>
                    <a:pt x="120205" y="120205"/>
                  </a:lnTo>
                  <a:lnTo>
                    <a:pt x="0" y="0"/>
                  </a:lnTo>
                </a:path>
              </a:pathLst>
            </a:custGeom>
            <a:noFill/>
            <a:ln w="61709" cap="flat">
              <a:solidFill>
                <a:srgbClr val="E9D7A9"/>
              </a:solid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BB3B00F-FC6A-44D4-A2A8-C0E5B10DF653}"/>
                </a:ext>
              </a:extLst>
            </p:cNvPr>
            <p:cNvSpPr/>
            <p:nvPr/>
          </p:nvSpPr>
          <p:spPr>
            <a:xfrm>
              <a:off x="10944797" y="1715071"/>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E9D7A9"/>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6E8632F-E42E-41C4-B4FA-A57E03DEABD7}"/>
                </a:ext>
              </a:extLst>
            </p:cNvPr>
            <p:cNvSpPr/>
            <p:nvPr/>
          </p:nvSpPr>
          <p:spPr>
            <a:xfrm>
              <a:off x="10944797" y="1835372"/>
              <a:ext cx="240506" cy="120205"/>
            </a:xfrm>
            <a:custGeom>
              <a:avLst/>
              <a:gdLst>
                <a:gd name="connsiteX0" fmla="*/ 240506 w 240506"/>
                <a:gd name="connsiteY0" fmla="*/ 120205 h 120205"/>
                <a:gd name="connsiteX1" fmla="*/ 120205 w 240506"/>
                <a:gd name="connsiteY1" fmla="*/ 0 h 120205"/>
                <a:gd name="connsiteX2" fmla="*/ 0 w 240506"/>
                <a:gd name="connsiteY2" fmla="*/ 120205 h 120205"/>
              </a:gdLst>
              <a:ahLst/>
              <a:cxnLst>
                <a:cxn ang="0">
                  <a:pos x="connsiteX0" y="connsiteY0"/>
                </a:cxn>
                <a:cxn ang="0">
                  <a:pos x="connsiteX1" y="connsiteY1"/>
                </a:cxn>
                <a:cxn ang="0">
                  <a:pos x="connsiteX2" y="connsiteY2"/>
                </a:cxn>
              </a:cxnLst>
              <a:rect l="l" t="t" r="r" b="b"/>
              <a:pathLst>
                <a:path w="240506" h="120205">
                  <a:moveTo>
                    <a:pt x="240506" y="120205"/>
                  </a:moveTo>
                  <a:lnTo>
                    <a:pt x="120205" y="0"/>
                  </a:lnTo>
                  <a:lnTo>
                    <a:pt x="0" y="120205"/>
                  </a:lnTo>
                </a:path>
              </a:pathLst>
            </a:custGeom>
            <a:noFill/>
            <a:ln w="61709" cap="flat">
              <a:solidFill>
                <a:srgbClr val="CC8229"/>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3B0A55B-F60E-400B-B8AC-B141DE66E00F}"/>
                </a:ext>
              </a:extLst>
            </p:cNvPr>
            <p:cNvSpPr/>
            <p:nvPr/>
          </p:nvSpPr>
          <p:spPr>
            <a:xfrm>
              <a:off x="10944797" y="1955577"/>
              <a:ext cx="240506" cy="120300"/>
            </a:xfrm>
            <a:custGeom>
              <a:avLst/>
              <a:gdLst>
                <a:gd name="connsiteX0" fmla="*/ 240506 w 240506"/>
                <a:gd name="connsiteY0" fmla="*/ 120301 h 120300"/>
                <a:gd name="connsiteX1" fmla="*/ 120205 w 240506"/>
                <a:gd name="connsiteY1" fmla="*/ 0 h 120300"/>
                <a:gd name="connsiteX2" fmla="*/ 0 w 240506"/>
                <a:gd name="connsiteY2" fmla="*/ 120301 h 120300"/>
              </a:gdLst>
              <a:ahLst/>
              <a:cxnLst>
                <a:cxn ang="0">
                  <a:pos x="connsiteX0" y="connsiteY0"/>
                </a:cxn>
                <a:cxn ang="0">
                  <a:pos x="connsiteX1" y="connsiteY1"/>
                </a:cxn>
                <a:cxn ang="0">
                  <a:pos x="connsiteX2" y="connsiteY2"/>
                </a:cxn>
              </a:cxnLst>
              <a:rect l="l" t="t" r="r" b="b"/>
              <a:pathLst>
                <a:path w="240506" h="120300">
                  <a:moveTo>
                    <a:pt x="240506" y="120301"/>
                  </a:moveTo>
                  <a:lnTo>
                    <a:pt x="120205" y="0"/>
                  </a:lnTo>
                  <a:lnTo>
                    <a:pt x="0" y="120301"/>
                  </a:lnTo>
                </a:path>
              </a:pathLst>
            </a:custGeom>
            <a:noFill/>
            <a:ln w="61709" cap="flat">
              <a:solidFill>
                <a:srgbClr val="E9D7A9"/>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35C9FF0-A26B-4EBE-8737-59266A4712A2}"/>
                </a:ext>
              </a:extLst>
            </p:cNvPr>
            <p:cNvSpPr/>
            <p:nvPr/>
          </p:nvSpPr>
          <p:spPr>
            <a:xfrm rot="8100000">
              <a:off x="11010189" y="1387042"/>
              <a:ext cx="109822" cy="109822"/>
            </a:xfrm>
            <a:custGeom>
              <a:avLst/>
              <a:gdLst>
                <a:gd name="connsiteX0" fmla="*/ 0 w 109822"/>
                <a:gd name="connsiteY0" fmla="*/ 0 h 109822"/>
                <a:gd name="connsiteX1" fmla="*/ 109823 w 109822"/>
                <a:gd name="connsiteY1" fmla="*/ 0 h 109822"/>
                <a:gd name="connsiteX2" fmla="*/ 109823 w 109822"/>
                <a:gd name="connsiteY2" fmla="*/ 109822 h 109822"/>
                <a:gd name="connsiteX3" fmla="*/ 0 w 109822"/>
                <a:gd name="connsiteY3" fmla="*/ 109822 h 109822"/>
              </a:gdLst>
              <a:ahLst/>
              <a:cxnLst>
                <a:cxn ang="0">
                  <a:pos x="connsiteX0" y="connsiteY0"/>
                </a:cxn>
                <a:cxn ang="0">
                  <a:pos x="connsiteX1" y="connsiteY1"/>
                </a:cxn>
                <a:cxn ang="0">
                  <a:pos x="connsiteX2" y="connsiteY2"/>
                </a:cxn>
                <a:cxn ang="0">
                  <a:pos x="connsiteX3" y="connsiteY3"/>
                </a:cxn>
              </a:cxnLst>
              <a:rect l="l" t="t" r="r" b="b"/>
              <a:pathLst>
                <a:path w="109822" h="109822">
                  <a:moveTo>
                    <a:pt x="0" y="0"/>
                  </a:moveTo>
                  <a:lnTo>
                    <a:pt x="109823" y="0"/>
                  </a:lnTo>
                  <a:lnTo>
                    <a:pt x="109823" y="109822"/>
                  </a:lnTo>
                  <a:lnTo>
                    <a:pt x="0" y="109822"/>
                  </a:lnTo>
                  <a:close/>
                </a:path>
              </a:pathLst>
            </a:custGeom>
            <a:solidFill>
              <a:srgbClr val="B22D26"/>
            </a:solidFill>
            <a:ln w="9525" cap="flat">
              <a:noFill/>
              <a:prstDash val="solid"/>
              <a:miter/>
            </a:ln>
          </p:spPr>
          <p:txBody>
            <a:bodyPr rtlCol="0" anchor="ctr"/>
            <a:lstStyle/>
            <a:p>
              <a:endParaRPr lang="en-US"/>
            </a:p>
          </p:txBody>
        </p:sp>
      </p:grpSp>
      <p:grpSp>
        <p:nvGrpSpPr>
          <p:cNvPr id="19" name="Graphic 8">
            <a:extLst>
              <a:ext uri="{FF2B5EF4-FFF2-40B4-BE49-F238E27FC236}">
                <a16:creationId xmlns:a16="http://schemas.microsoft.com/office/drawing/2014/main" id="{9C059806-EDC0-41AF-988C-21018CDCD7D4}"/>
              </a:ext>
            </a:extLst>
          </p:cNvPr>
          <p:cNvGrpSpPr/>
          <p:nvPr userDrawn="1"/>
        </p:nvGrpSpPr>
        <p:grpSpPr>
          <a:xfrm>
            <a:off x="10837925" y="4723447"/>
            <a:ext cx="454152" cy="1284160"/>
            <a:chOff x="10837925" y="4723447"/>
            <a:chExt cx="454152" cy="1284160"/>
          </a:xfrm>
        </p:grpSpPr>
        <p:grpSp>
          <p:nvGrpSpPr>
            <p:cNvPr id="20" name="Graphic 8">
              <a:extLst>
                <a:ext uri="{FF2B5EF4-FFF2-40B4-BE49-F238E27FC236}">
                  <a16:creationId xmlns:a16="http://schemas.microsoft.com/office/drawing/2014/main" id="{EE0CAD68-75B9-40BC-8F5E-2F59E01DDAA8}"/>
                </a:ext>
              </a:extLst>
            </p:cNvPr>
            <p:cNvGrpSpPr/>
            <p:nvPr/>
          </p:nvGrpSpPr>
          <p:grpSpPr>
            <a:xfrm>
              <a:off x="10837925" y="4979384"/>
              <a:ext cx="454152" cy="765809"/>
              <a:chOff x="10837925" y="4979384"/>
              <a:chExt cx="454152" cy="765809"/>
            </a:xfrm>
            <a:noFill/>
          </p:grpSpPr>
          <p:sp>
            <p:nvSpPr>
              <p:cNvPr id="28" name="Freeform: Shape 27">
                <a:extLst>
                  <a:ext uri="{FF2B5EF4-FFF2-40B4-BE49-F238E27FC236}">
                    <a16:creationId xmlns:a16="http://schemas.microsoft.com/office/drawing/2014/main" id="{73156169-D548-4DA3-85C3-A9ACD83ED50C}"/>
                  </a:ext>
                </a:extLst>
              </p:cNvPr>
              <p:cNvSpPr/>
              <p:nvPr/>
            </p:nvSpPr>
            <p:spPr>
              <a:xfrm>
                <a:off x="10837925" y="4979384"/>
                <a:ext cx="386239" cy="765809"/>
              </a:xfrm>
              <a:custGeom>
                <a:avLst/>
                <a:gdLst>
                  <a:gd name="connsiteX0" fmla="*/ 0 w 386239"/>
                  <a:gd name="connsiteY0" fmla="*/ 765810 h 765809"/>
                  <a:gd name="connsiteX1" fmla="*/ 386239 w 386239"/>
                  <a:gd name="connsiteY1" fmla="*/ 379571 h 765809"/>
                  <a:gd name="connsiteX2" fmla="*/ 6573 w 386239"/>
                  <a:gd name="connsiteY2" fmla="*/ 0 h 765809"/>
                </a:gdLst>
                <a:ahLst/>
                <a:cxnLst>
                  <a:cxn ang="0">
                    <a:pos x="connsiteX0" y="connsiteY0"/>
                  </a:cxn>
                  <a:cxn ang="0">
                    <a:pos x="connsiteX1" y="connsiteY1"/>
                  </a:cxn>
                  <a:cxn ang="0">
                    <a:pos x="connsiteX2" y="connsiteY2"/>
                  </a:cxn>
                </a:cxnLst>
                <a:rect l="l" t="t" r="r" b="b"/>
                <a:pathLst>
                  <a:path w="386239" h="765809">
                    <a:moveTo>
                      <a:pt x="0" y="765810"/>
                    </a:moveTo>
                    <a:lnTo>
                      <a:pt x="386239" y="379571"/>
                    </a:lnTo>
                    <a:lnTo>
                      <a:pt x="6573" y="0"/>
                    </a:lnTo>
                  </a:path>
                </a:pathLst>
              </a:custGeom>
              <a:noFill/>
              <a:ln w="62109" cap="flat">
                <a:solidFill>
                  <a:srgbClr val="CC8229"/>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44AFAC6-AD59-4C19-A6F1-EA9EF9DCA4AF}"/>
                  </a:ext>
                </a:extLst>
              </p:cNvPr>
              <p:cNvSpPr/>
              <p:nvPr/>
            </p:nvSpPr>
            <p:spPr>
              <a:xfrm>
                <a:off x="10909172" y="4979860"/>
                <a:ext cx="382905" cy="765333"/>
              </a:xfrm>
              <a:custGeom>
                <a:avLst/>
                <a:gdLst>
                  <a:gd name="connsiteX0" fmla="*/ 382334 w 382905"/>
                  <a:gd name="connsiteY0" fmla="*/ 765334 h 765333"/>
                  <a:gd name="connsiteX1" fmla="*/ 0 w 382905"/>
                  <a:gd name="connsiteY1" fmla="*/ 383000 h 765333"/>
                  <a:gd name="connsiteX2" fmla="*/ 382906 w 382905"/>
                  <a:gd name="connsiteY2" fmla="*/ 0 h 765333"/>
                </a:gdLst>
                <a:ahLst/>
                <a:cxnLst>
                  <a:cxn ang="0">
                    <a:pos x="connsiteX0" y="connsiteY0"/>
                  </a:cxn>
                  <a:cxn ang="0">
                    <a:pos x="connsiteX1" y="connsiteY1"/>
                  </a:cxn>
                  <a:cxn ang="0">
                    <a:pos x="connsiteX2" y="connsiteY2"/>
                  </a:cxn>
                </a:cxnLst>
                <a:rect l="l" t="t" r="r" b="b"/>
                <a:pathLst>
                  <a:path w="382905" h="765333">
                    <a:moveTo>
                      <a:pt x="382334" y="765334"/>
                    </a:moveTo>
                    <a:lnTo>
                      <a:pt x="0" y="383000"/>
                    </a:lnTo>
                    <a:lnTo>
                      <a:pt x="382906" y="0"/>
                    </a:lnTo>
                  </a:path>
                </a:pathLst>
              </a:custGeom>
              <a:noFill/>
              <a:ln w="62109" cap="flat">
                <a:solidFill>
                  <a:srgbClr val="CC8229"/>
                </a:solidFill>
                <a:prstDash val="solid"/>
                <a:miter/>
              </a:ln>
            </p:spPr>
            <p:txBody>
              <a:bodyPr rtlCol="0" anchor="ctr"/>
              <a:lstStyle/>
              <a:p>
                <a:endParaRPr lang="en-US"/>
              </a:p>
            </p:txBody>
          </p:sp>
        </p:grpSp>
        <p:sp>
          <p:nvSpPr>
            <p:cNvPr id="21" name="Freeform: Shape 20">
              <a:extLst>
                <a:ext uri="{FF2B5EF4-FFF2-40B4-BE49-F238E27FC236}">
                  <a16:creationId xmlns:a16="http://schemas.microsoft.com/office/drawing/2014/main" id="{E3B735B8-83D1-4BC7-8B81-8A58FED44D05}"/>
                </a:ext>
              </a:extLst>
            </p:cNvPr>
            <p:cNvSpPr/>
            <p:nvPr/>
          </p:nvSpPr>
          <p:spPr>
            <a:xfrm>
              <a:off x="10943938" y="5644514"/>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E9D7A9"/>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8779109-AC3B-46AE-B698-5B66885EC300}"/>
                </a:ext>
              </a:extLst>
            </p:cNvPr>
            <p:cNvSpPr/>
            <p:nvPr/>
          </p:nvSpPr>
          <p:spPr>
            <a:xfrm>
              <a:off x="10943938" y="5765577"/>
              <a:ext cx="242125" cy="121062"/>
            </a:xfrm>
            <a:custGeom>
              <a:avLst/>
              <a:gdLst>
                <a:gd name="connsiteX0" fmla="*/ 0 w 242125"/>
                <a:gd name="connsiteY0" fmla="*/ 121063 h 121062"/>
                <a:gd name="connsiteX1" fmla="*/ 121064 w 242125"/>
                <a:gd name="connsiteY1" fmla="*/ 0 h 121062"/>
                <a:gd name="connsiteX2" fmla="*/ 242126 w 242125"/>
                <a:gd name="connsiteY2" fmla="*/ 121063 h 121062"/>
              </a:gdLst>
              <a:ahLst/>
              <a:cxnLst>
                <a:cxn ang="0">
                  <a:pos x="connsiteX0" y="connsiteY0"/>
                </a:cxn>
                <a:cxn ang="0">
                  <a:pos x="connsiteX1" y="connsiteY1"/>
                </a:cxn>
                <a:cxn ang="0">
                  <a:pos x="connsiteX2" y="connsiteY2"/>
                </a:cxn>
              </a:cxnLst>
              <a:rect l="l" t="t" r="r" b="b"/>
              <a:pathLst>
                <a:path w="242125" h="121062">
                  <a:moveTo>
                    <a:pt x="0" y="121063"/>
                  </a:moveTo>
                  <a:lnTo>
                    <a:pt x="121064" y="0"/>
                  </a:lnTo>
                  <a:lnTo>
                    <a:pt x="242126" y="121063"/>
                  </a:lnTo>
                </a:path>
              </a:pathLst>
            </a:custGeom>
            <a:noFill/>
            <a:ln w="62109" cap="flat">
              <a:solidFill>
                <a:srgbClr val="CC8229"/>
              </a:solid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846212B-050D-47B3-95A3-E7E3D8AB5CD9}"/>
                </a:ext>
              </a:extLst>
            </p:cNvPr>
            <p:cNvSpPr/>
            <p:nvPr/>
          </p:nvSpPr>
          <p:spPr>
            <a:xfrm>
              <a:off x="10943938" y="5886640"/>
              <a:ext cx="242125" cy="120967"/>
            </a:xfrm>
            <a:custGeom>
              <a:avLst/>
              <a:gdLst>
                <a:gd name="connsiteX0" fmla="*/ 0 w 242125"/>
                <a:gd name="connsiteY0" fmla="*/ 120967 h 120967"/>
                <a:gd name="connsiteX1" fmla="*/ 121064 w 242125"/>
                <a:gd name="connsiteY1" fmla="*/ 0 h 120967"/>
                <a:gd name="connsiteX2" fmla="*/ 242126 w 242125"/>
                <a:gd name="connsiteY2" fmla="*/ 120967 h 120967"/>
              </a:gdLst>
              <a:ahLst/>
              <a:cxnLst>
                <a:cxn ang="0">
                  <a:pos x="connsiteX0" y="connsiteY0"/>
                </a:cxn>
                <a:cxn ang="0">
                  <a:pos x="connsiteX1" y="connsiteY1"/>
                </a:cxn>
                <a:cxn ang="0">
                  <a:pos x="connsiteX2" y="connsiteY2"/>
                </a:cxn>
              </a:cxnLst>
              <a:rect l="l" t="t" r="r" b="b"/>
              <a:pathLst>
                <a:path w="242125" h="120967">
                  <a:moveTo>
                    <a:pt x="0" y="120967"/>
                  </a:moveTo>
                  <a:lnTo>
                    <a:pt x="121064" y="0"/>
                  </a:lnTo>
                  <a:lnTo>
                    <a:pt x="242126" y="120967"/>
                  </a:lnTo>
                </a:path>
              </a:pathLst>
            </a:custGeom>
            <a:noFill/>
            <a:ln w="62109" cap="flat">
              <a:solidFill>
                <a:srgbClr val="E9D7A9"/>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8ED0BBD-C576-4020-84EA-1E65556B3CDB}"/>
                </a:ext>
              </a:extLst>
            </p:cNvPr>
            <p:cNvSpPr/>
            <p:nvPr/>
          </p:nvSpPr>
          <p:spPr>
            <a:xfrm>
              <a:off x="10943938" y="4965477"/>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E9D7A9"/>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98CD79E-2D54-4D90-83A4-18D372789438}"/>
                </a:ext>
              </a:extLst>
            </p:cNvPr>
            <p:cNvSpPr/>
            <p:nvPr/>
          </p:nvSpPr>
          <p:spPr>
            <a:xfrm>
              <a:off x="10943938" y="4844415"/>
              <a:ext cx="242125" cy="121062"/>
            </a:xfrm>
            <a:custGeom>
              <a:avLst/>
              <a:gdLst>
                <a:gd name="connsiteX0" fmla="*/ 0 w 242125"/>
                <a:gd name="connsiteY0" fmla="*/ 0 h 121062"/>
                <a:gd name="connsiteX1" fmla="*/ 121064 w 242125"/>
                <a:gd name="connsiteY1" fmla="*/ 121063 h 121062"/>
                <a:gd name="connsiteX2" fmla="*/ 242126 w 242125"/>
                <a:gd name="connsiteY2" fmla="*/ 0 h 121062"/>
              </a:gdLst>
              <a:ahLst/>
              <a:cxnLst>
                <a:cxn ang="0">
                  <a:pos x="connsiteX0" y="connsiteY0"/>
                </a:cxn>
                <a:cxn ang="0">
                  <a:pos x="connsiteX1" y="connsiteY1"/>
                </a:cxn>
                <a:cxn ang="0">
                  <a:pos x="connsiteX2" y="connsiteY2"/>
                </a:cxn>
              </a:cxnLst>
              <a:rect l="l" t="t" r="r" b="b"/>
              <a:pathLst>
                <a:path w="242125" h="121062">
                  <a:moveTo>
                    <a:pt x="0" y="0"/>
                  </a:moveTo>
                  <a:lnTo>
                    <a:pt x="121064" y="121063"/>
                  </a:lnTo>
                  <a:lnTo>
                    <a:pt x="242126" y="0"/>
                  </a:lnTo>
                </a:path>
              </a:pathLst>
            </a:custGeom>
            <a:noFill/>
            <a:ln w="62109" cap="flat">
              <a:solidFill>
                <a:srgbClr val="CC8229"/>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9995BB4-9200-4AD7-8D96-510965E0708B}"/>
                </a:ext>
              </a:extLst>
            </p:cNvPr>
            <p:cNvSpPr/>
            <p:nvPr/>
          </p:nvSpPr>
          <p:spPr>
            <a:xfrm>
              <a:off x="10943938" y="4723447"/>
              <a:ext cx="242125" cy="120967"/>
            </a:xfrm>
            <a:custGeom>
              <a:avLst/>
              <a:gdLst>
                <a:gd name="connsiteX0" fmla="*/ 0 w 242125"/>
                <a:gd name="connsiteY0" fmla="*/ 0 h 120967"/>
                <a:gd name="connsiteX1" fmla="*/ 121064 w 242125"/>
                <a:gd name="connsiteY1" fmla="*/ 120968 h 120967"/>
                <a:gd name="connsiteX2" fmla="*/ 242126 w 242125"/>
                <a:gd name="connsiteY2" fmla="*/ 0 h 120967"/>
              </a:gdLst>
              <a:ahLst/>
              <a:cxnLst>
                <a:cxn ang="0">
                  <a:pos x="connsiteX0" y="connsiteY0"/>
                </a:cxn>
                <a:cxn ang="0">
                  <a:pos x="connsiteX1" y="connsiteY1"/>
                </a:cxn>
                <a:cxn ang="0">
                  <a:pos x="connsiteX2" y="connsiteY2"/>
                </a:cxn>
              </a:cxnLst>
              <a:rect l="l" t="t" r="r" b="b"/>
              <a:pathLst>
                <a:path w="242125" h="120967">
                  <a:moveTo>
                    <a:pt x="0" y="0"/>
                  </a:moveTo>
                  <a:lnTo>
                    <a:pt x="121064" y="120968"/>
                  </a:lnTo>
                  <a:lnTo>
                    <a:pt x="242126" y="0"/>
                  </a:lnTo>
                </a:path>
              </a:pathLst>
            </a:custGeom>
            <a:noFill/>
            <a:ln w="62109" cap="flat">
              <a:solidFill>
                <a:srgbClr val="E9D7A9"/>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41B5A5B-31D3-40BF-A9FE-AE2974AAD47B}"/>
                </a:ext>
              </a:extLst>
            </p:cNvPr>
            <p:cNvSpPr/>
            <p:nvPr/>
          </p:nvSpPr>
          <p:spPr>
            <a:xfrm rot="-2700000">
              <a:off x="11009611" y="5306152"/>
              <a:ext cx="110488" cy="110488"/>
            </a:xfrm>
            <a:custGeom>
              <a:avLst/>
              <a:gdLst>
                <a:gd name="connsiteX0" fmla="*/ 0 w 110488"/>
                <a:gd name="connsiteY0" fmla="*/ 0 h 110488"/>
                <a:gd name="connsiteX1" fmla="*/ 110489 w 110488"/>
                <a:gd name="connsiteY1" fmla="*/ 0 h 110488"/>
                <a:gd name="connsiteX2" fmla="*/ 110489 w 110488"/>
                <a:gd name="connsiteY2" fmla="*/ 110489 h 110488"/>
                <a:gd name="connsiteX3" fmla="*/ 0 w 110488"/>
                <a:gd name="connsiteY3" fmla="*/ 110489 h 110488"/>
              </a:gdLst>
              <a:ahLst/>
              <a:cxnLst>
                <a:cxn ang="0">
                  <a:pos x="connsiteX0" y="connsiteY0"/>
                </a:cxn>
                <a:cxn ang="0">
                  <a:pos x="connsiteX1" y="connsiteY1"/>
                </a:cxn>
                <a:cxn ang="0">
                  <a:pos x="connsiteX2" y="connsiteY2"/>
                </a:cxn>
                <a:cxn ang="0">
                  <a:pos x="connsiteX3" y="connsiteY3"/>
                </a:cxn>
              </a:cxnLst>
              <a:rect l="l" t="t" r="r" b="b"/>
              <a:pathLst>
                <a:path w="110488" h="110488">
                  <a:moveTo>
                    <a:pt x="0" y="0"/>
                  </a:moveTo>
                  <a:lnTo>
                    <a:pt x="110489" y="0"/>
                  </a:lnTo>
                  <a:lnTo>
                    <a:pt x="110489" y="110489"/>
                  </a:lnTo>
                  <a:lnTo>
                    <a:pt x="0" y="110489"/>
                  </a:lnTo>
                  <a:close/>
                </a:path>
              </a:pathLst>
            </a:custGeom>
            <a:solidFill>
              <a:srgbClr val="B22D26"/>
            </a:solidFill>
            <a:ln w="9525" cap="flat">
              <a:noFill/>
              <a:prstDash val="solid"/>
              <a:miter/>
            </a:ln>
          </p:spPr>
          <p:txBody>
            <a:bodyPr rtlCol="0" anchor="ctr"/>
            <a:lstStyle/>
            <a:p>
              <a:endParaRPr lang="en-US"/>
            </a:p>
          </p:txBody>
        </p:sp>
      </p:grpSp>
      <p:grpSp>
        <p:nvGrpSpPr>
          <p:cNvPr id="30" name="Graphic 8">
            <a:extLst>
              <a:ext uri="{FF2B5EF4-FFF2-40B4-BE49-F238E27FC236}">
                <a16:creationId xmlns:a16="http://schemas.microsoft.com/office/drawing/2014/main" id="{E03C0B50-DD87-486F-8E20-593058CD969B}"/>
              </a:ext>
            </a:extLst>
          </p:cNvPr>
          <p:cNvGrpSpPr/>
          <p:nvPr userDrawn="1"/>
        </p:nvGrpSpPr>
        <p:grpSpPr>
          <a:xfrm>
            <a:off x="10149935" y="2488120"/>
            <a:ext cx="1830133" cy="1827085"/>
            <a:chOff x="10149935" y="2488120"/>
            <a:chExt cx="1830133" cy="1827085"/>
          </a:xfrm>
          <a:noFill/>
        </p:grpSpPr>
        <p:sp>
          <p:nvSpPr>
            <p:cNvPr id="31" name="Freeform: Shape 30">
              <a:extLst>
                <a:ext uri="{FF2B5EF4-FFF2-40B4-BE49-F238E27FC236}">
                  <a16:creationId xmlns:a16="http://schemas.microsoft.com/office/drawing/2014/main" id="{DB54FFC0-5350-4FB4-8133-5265BF780EE4}"/>
                </a:ext>
              </a:extLst>
            </p:cNvPr>
            <p:cNvSpPr/>
            <p:nvPr/>
          </p:nvSpPr>
          <p:spPr>
            <a:xfrm>
              <a:off x="10839545" y="4086701"/>
              <a:ext cx="455961" cy="228504"/>
            </a:xfrm>
            <a:custGeom>
              <a:avLst/>
              <a:gdLst>
                <a:gd name="connsiteX0" fmla="*/ 0 w 455961"/>
                <a:gd name="connsiteY0" fmla="*/ 228505 h 228504"/>
                <a:gd name="connsiteX1" fmla="*/ 228505 w 455961"/>
                <a:gd name="connsiteY1" fmla="*/ 0 h 228504"/>
                <a:gd name="connsiteX2" fmla="*/ 455962 w 455961"/>
                <a:gd name="connsiteY2" fmla="*/ 227362 h 228504"/>
              </a:gdLst>
              <a:ahLst/>
              <a:cxnLst>
                <a:cxn ang="0">
                  <a:pos x="connsiteX0" y="connsiteY0"/>
                </a:cxn>
                <a:cxn ang="0">
                  <a:pos x="connsiteX1" y="connsiteY1"/>
                </a:cxn>
                <a:cxn ang="0">
                  <a:pos x="connsiteX2" y="connsiteY2"/>
                </a:cxn>
              </a:cxnLst>
              <a:rect l="l" t="t" r="r" b="b"/>
              <a:pathLst>
                <a:path w="455961" h="228504">
                  <a:moveTo>
                    <a:pt x="0" y="228505"/>
                  </a:moveTo>
                  <a:lnTo>
                    <a:pt x="228505" y="0"/>
                  </a:lnTo>
                  <a:lnTo>
                    <a:pt x="455962" y="227362"/>
                  </a:lnTo>
                </a:path>
              </a:pathLst>
            </a:custGeom>
            <a:noFill/>
            <a:ln w="157343" cap="flat">
              <a:solidFill>
                <a:srgbClr val="B22D26"/>
              </a:solid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45D828C-AE0C-4576-AB77-5908081E2AD7}"/>
                </a:ext>
              </a:extLst>
            </p:cNvPr>
            <p:cNvSpPr/>
            <p:nvPr/>
          </p:nvSpPr>
          <p:spPr>
            <a:xfrm>
              <a:off x="10149935" y="3175539"/>
              <a:ext cx="228600" cy="456056"/>
            </a:xfrm>
            <a:custGeom>
              <a:avLst/>
              <a:gdLst>
                <a:gd name="connsiteX0" fmla="*/ 0 w 228600"/>
                <a:gd name="connsiteY0" fmla="*/ 0 h 456056"/>
                <a:gd name="connsiteX1" fmla="*/ 228600 w 228600"/>
                <a:gd name="connsiteY1" fmla="*/ 228600 h 456056"/>
                <a:gd name="connsiteX2" fmla="*/ 1238 w 228600"/>
                <a:gd name="connsiteY2" fmla="*/ 456057 h 456056"/>
              </a:gdLst>
              <a:ahLst/>
              <a:cxnLst>
                <a:cxn ang="0">
                  <a:pos x="connsiteX0" y="connsiteY0"/>
                </a:cxn>
                <a:cxn ang="0">
                  <a:pos x="connsiteX1" y="connsiteY1"/>
                </a:cxn>
                <a:cxn ang="0">
                  <a:pos x="connsiteX2" y="connsiteY2"/>
                </a:cxn>
              </a:cxnLst>
              <a:rect l="l" t="t" r="r" b="b"/>
              <a:pathLst>
                <a:path w="228600" h="456056">
                  <a:moveTo>
                    <a:pt x="0" y="0"/>
                  </a:moveTo>
                  <a:lnTo>
                    <a:pt x="228600" y="228600"/>
                  </a:lnTo>
                  <a:lnTo>
                    <a:pt x="1238" y="456057"/>
                  </a:lnTo>
                </a:path>
              </a:pathLst>
            </a:custGeom>
            <a:noFill/>
            <a:ln w="157343" cap="flat">
              <a:solidFill>
                <a:srgbClr val="B22D26"/>
              </a:solid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DC9E997-B6A5-4EC3-A4C3-92FCA238F6D9}"/>
                </a:ext>
              </a:extLst>
            </p:cNvPr>
            <p:cNvSpPr/>
            <p:nvPr/>
          </p:nvSpPr>
          <p:spPr>
            <a:xfrm>
              <a:off x="11751468" y="3175539"/>
              <a:ext cx="228600" cy="456056"/>
            </a:xfrm>
            <a:custGeom>
              <a:avLst/>
              <a:gdLst>
                <a:gd name="connsiteX0" fmla="*/ 228600 w 228600"/>
                <a:gd name="connsiteY0" fmla="*/ 0 h 456056"/>
                <a:gd name="connsiteX1" fmla="*/ 0 w 228600"/>
                <a:gd name="connsiteY1" fmla="*/ 228600 h 456056"/>
                <a:gd name="connsiteX2" fmla="*/ 227362 w 228600"/>
                <a:gd name="connsiteY2" fmla="*/ 456057 h 456056"/>
              </a:gdLst>
              <a:ahLst/>
              <a:cxnLst>
                <a:cxn ang="0">
                  <a:pos x="connsiteX0" y="connsiteY0"/>
                </a:cxn>
                <a:cxn ang="0">
                  <a:pos x="connsiteX1" y="connsiteY1"/>
                </a:cxn>
                <a:cxn ang="0">
                  <a:pos x="connsiteX2" y="connsiteY2"/>
                </a:cxn>
              </a:cxnLst>
              <a:rect l="l" t="t" r="r" b="b"/>
              <a:pathLst>
                <a:path w="228600" h="456056">
                  <a:moveTo>
                    <a:pt x="228600" y="0"/>
                  </a:moveTo>
                  <a:lnTo>
                    <a:pt x="0" y="228600"/>
                  </a:lnTo>
                  <a:lnTo>
                    <a:pt x="227362" y="456057"/>
                  </a:lnTo>
                </a:path>
              </a:pathLst>
            </a:custGeom>
            <a:noFill/>
            <a:ln w="157343" cap="flat">
              <a:solidFill>
                <a:srgbClr val="B22D26"/>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0E5C9E7-B181-482A-9668-ED2B631F399E}"/>
                </a:ext>
              </a:extLst>
            </p:cNvPr>
            <p:cNvSpPr/>
            <p:nvPr/>
          </p:nvSpPr>
          <p:spPr>
            <a:xfrm>
              <a:off x="10608754" y="3627310"/>
              <a:ext cx="918399" cy="459104"/>
            </a:xfrm>
            <a:custGeom>
              <a:avLst/>
              <a:gdLst>
                <a:gd name="connsiteX0" fmla="*/ 0 w 918399"/>
                <a:gd name="connsiteY0" fmla="*/ 459105 h 459104"/>
                <a:gd name="connsiteX1" fmla="*/ 459200 w 918399"/>
                <a:gd name="connsiteY1" fmla="*/ 0 h 459104"/>
                <a:gd name="connsiteX2" fmla="*/ 918400 w 918399"/>
                <a:gd name="connsiteY2" fmla="*/ 459105 h 459104"/>
              </a:gdLst>
              <a:ahLst/>
              <a:cxnLst>
                <a:cxn ang="0">
                  <a:pos x="connsiteX0" y="connsiteY0"/>
                </a:cxn>
                <a:cxn ang="0">
                  <a:pos x="connsiteX1" y="connsiteY1"/>
                </a:cxn>
                <a:cxn ang="0">
                  <a:pos x="connsiteX2" y="connsiteY2"/>
                </a:cxn>
              </a:cxnLst>
              <a:rect l="l" t="t" r="r" b="b"/>
              <a:pathLst>
                <a:path w="918399" h="459104">
                  <a:moveTo>
                    <a:pt x="0" y="459105"/>
                  </a:moveTo>
                  <a:lnTo>
                    <a:pt x="459200" y="0"/>
                  </a:lnTo>
                  <a:lnTo>
                    <a:pt x="918400" y="459105"/>
                  </a:lnTo>
                </a:path>
              </a:pathLst>
            </a:custGeom>
            <a:noFill/>
            <a:ln w="157343" cap="flat">
              <a:solidFill>
                <a:srgbClr val="E9D7A9"/>
              </a:solid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34634C1-32DF-4E29-96E7-7BFD7461A8A2}"/>
                </a:ext>
              </a:extLst>
            </p:cNvPr>
            <p:cNvSpPr/>
            <p:nvPr/>
          </p:nvSpPr>
          <p:spPr>
            <a:xfrm>
              <a:off x="10839545" y="2488120"/>
              <a:ext cx="455961" cy="227457"/>
            </a:xfrm>
            <a:custGeom>
              <a:avLst/>
              <a:gdLst>
                <a:gd name="connsiteX0" fmla="*/ 0 w 455961"/>
                <a:gd name="connsiteY0" fmla="*/ 32004 h 227457"/>
                <a:gd name="connsiteX1" fmla="*/ 228505 w 455961"/>
                <a:gd name="connsiteY1" fmla="*/ 227457 h 227457"/>
                <a:gd name="connsiteX2" fmla="*/ 455962 w 455961"/>
                <a:gd name="connsiteY2" fmla="*/ 0 h 227457"/>
              </a:gdLst>
              <a:ahLst/>
              <a:cxnLst>
                <a:cxn ang="0">
                  <a:pos x="connsiteX0" y="connsiteY0"/>
                </a:cxn>
                <a:cxn ang="0">
                  <a:pos x="connsiteX1" y="connsiteY1"/>
                </a:cxn>
                <a:cxn ang="0">
                  <a:pos x="connsiteX2" y="connsiteY2"/>
                </a:cxn>
              </a:cxnLst>
              <a:rect l="l" t="t" r="r" b="b"/>
              <a:pathLst>
                <a:path w="455961" h="227457">
                  <a:moveTo>
                    <a:pt x="0" y="32004"/>
                  </a:moveTo>
                  <a:lnTo>
                    <a:pt x="228505" y="227457"/>
                  </a:lnTo>
                  <a:lnTo>
                    <a:pt x="455962" y="0"/>
                  </a:lnTo>
                </a:path>
              </a:pathLst>
            </a:custGeom>
            <a:noFill/>
            <a:ln w="157343" cap="flat">
              <a:solidFill>
                <a:srgbClr val="B22D26"/>
              </a:solid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6AC1417-9045-4928-8819-A67993E70F5E}"/>
                </a:ext>
              </a:extLst>
            </p:cNvPr>
            <p:cNvSpPr/>
            <p:nvPr/>
          </p:nvSpPr>
          <p:spPr>
            <a:xfrm>
              <a:off x="10608754" y="2715767"/>
              <a:ext cx="918399" cy="459200"/>
            </a:xfrm>
            <a:custGeom>
              <a:avLst/>
              <a:gdLst>
                <a:gd name="connsiteX0" fmla="*/ 0 w 918399"/>
                <a:gd name="connsiteY0" fmla="*/ 33147 h 459200"/>
                <a:gd name="connsiteX1" fmla="*/ 459200 w 918399"/>
                <a:gd name="connsiteY1" fmla="*/ 459200 h 459200"/>
                <a:gd name="connsiteX2" fmla="*/ 918400 w 918399"/>
                <a:gd name="connsiteY2" fmla="*/ 0 h 459200"/>
              </a:gdLst>
              <a:ahLst/>
              <a:cxnLst>
                <a:cxn ang="0">
                  <a:pos x="connsiteX0" y="connsiteY0"/>
                </a:cxn>
                <a:cxn ang="0">
                  <a:pos x="connsiteX1" y="connsiteY1"/>
                </a:cxn>
                <a:cxn ang="0">
                  <a:pos x="connsiteX2" y="connsiteY2"/>
                </a:cxn>
              </a:cxnLst>
              <a:rect l="l" t="t" r="r" b="b"/>
              <a:pathLst>
                <a:path w="918399" h="459200">
                  <a:moveTo>
                    <a:pt x="0" y="33147"/>
                  </a:moveTo>
                  <a:lnTo>
                    <a:pt x="459200" y="459200"/>
                  </a:lnTo>
                  <a:lnTo>
                    <a:pt x="918400" y="0"/>
                  </a:lnTo>
                </a:path>
              </a:pathLst>
            </a:custGeom>
            <a:noFill/>
            <a:ln w="157343" cap="flat">
              <a:solidFill>
                <a:srgbClr val="E9D7A9"/>
              </a:solid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A64012C-2CB2-40F8-A5C4-B2A98EA6689F}"/>
                </a:ext>
              </a:extLst>
            </p:cNvPr>
            <p:cNvSpPr/>
            <p:nvPr/>
          </p:nvSpPr>
          <p:spPr>
            <a:xfrm>
              <a:off x="10384440" y="3173920"/>
              <a:ext cx="1365885" cy="682942"/>
            </a:xfrm>
            <a:custGeom>
              <a:avLst/>
              <a:gdLst>
                <a:gd name="connsiteX0" fmla="*/ 0 w 1365885"/>
                <a:gd name="connsiteY0" fmla="*/ 682943 h 682942"/>
                <a:gd name="connsiteX1" fmla="*/ 682943 w 1365885"/>
                <a:gd name="connsiteY1" fmla="*/ 0 h 682942"/>
                <a:gd name="connsiteX2" fmla="*/ 1365885 w 1365885"/>
                <a:gd name="connsiteY2" fmla="*/ 682943 h 682942"/>
              </a:gdLst>
              <a:ahLst/>
              <a:cxnLst>
                <a:cxn ang="0">
                  <a:pos x="connsiteX0" y="connsiteY0"/>
                </a:cxn>
                <a:cxn ang="0">
                  <a:pos x="connsiteX1" y="connsiteY1"/>
                </a:cxn>
                <a:cxn ang="0">
                  <a:pos x="connsiteX2" y="connsiteY2"/>
                </a:cxn>
              </a:cxnLst>
              <a:rect l="l" t="t" r="r" b="b"/>
              <a:pathLst>
                <a:path w="1365885" h="682942">
                  <a:moveTo>
                    <a:pt x="0" y="682943"/>
                  </a:moveTo>
                  <a:lnTo>
                    <a:pt x="682943" y="0"/>
                  </a:lnTo>
                  <a:lnTo>
                    <a:pt x="1365885" y="682943"/>
                  </a:lnTo>
                </a:path>
              </a:pathLst>
            </a:custGeom>
            <a:noFill/>
            <a:ln w="157343" cap="flat">
              <a:solidFill>
                <a:srgbClr val="CC8229"/>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14F7046-FB19-4241-91BA-BF60C3FA27C5}"/>
                </a:ext>
              </a:extLst>
            </p:cNvPr>
            <p:cNvSpPr/>
            <p:nvPr/>
          </p:nvSpPr>
          <p:spPr>
            <a:xfrm>
              <a:off x="10385012" y="2951892"/>
              <a:ext cx="1365884" cy="682942"/>
            </a:xfrm>
            <a:custGeom>
              <a:avLst/>
              <a:gdLst>
                <a:gd name="connsiteX0" fmla="*/ 1365884 w 1365884"/>
                <a:gd name="connsiteY0" fmla="*/ 0 h 682942"/>
                <a:gd name="connsiteX1" fmla="*/ 682942 w 1365884"/>
                <a:gd name="connsiteY1" fmla="*/ 682942 h 682942"/>
                <a:gd name="connsiteX2" fmla="*/ 0 w 1365884"/>
                <a:gd name="connsiteY2" fmla="*/ 0 h 682942"/>
              </a:gdLst>
              <a:ahLst/>
              <a:cxnLst>
                <a:cxn ang="0">
                  <a:pos x="connsiteX0" y="connsiteY0"/>
                </a:cxn>
                <a:cxn ang="0">
                  <a:pos x="connsiteX1" y="connsiteY1"/>
                </a:cxn>
                <a:cxn ang="0">
                  <a:pos x="connsiteX2" y="connsiteY2"/>
                </a:cxn>
              </a:cxnLst>
              <a:rect l="l" t="t" r="r" b="b"/>
              <a:pathLst>
                <a:path w="1365884" h="682942">
                  <a:moveTo>
                    <a:pt x="1365884" y="0"/>
                  </a:moveTo>
                  <a:lnTo>
                    <a:pt x="682942" y="682942"/>
                  </a:lnTo>
                  <a:lnTo>
                    <a:pt x="0" y="0"/>
                  </a:lnTo>
                </a:path>
              </a:pathLst>
            </a:custGeom>
            <a:noFill/>
            <a:ln w="157343" cap="flat">
              <a:solidFill>
                <a:srgbClr val="CC8229"/>
              </a:solidFill>
              <a:prstDash val="solid"/>
              <a:miter/>
            </a:ln>
          </p:spPr>
          <p:txBody>
            <a:bodyPr rtlCol="0" anchor="ctr"/>
            <a:lstStyle/>
            <a:p>
              <a:endParaRPr lang="en-US"/>
            </a:p>
          </p:txBody>
        </p:sp>
      </p:grpSp>
      <p:sp>
        <p:nvSpPr>
          <p:cNvPr id="40" name="Content Placeholder 2">
            <a:extLst>
              <a:ext uri="{FF2B5EF4-FFF2-40B4-BE49-F238E27FC236}">
                <a16:creationId xmlns:a16="http://schemas.microsoft.com/office/drawing/2014/main" id="{DFBA87AB-7810-407A-8012-DEDFDDA26194}"/>
              </a:ext>
            </a:extLst>
          </p:cNvPr>
          <p:cNvSpPr>
            <a:spLocks noGrp="1"/>
          </p:cNvSpPr>
          <p:nvPr>
            <p:ph sz="half" idx="1"/>
          </p:nvPr>
        </p:nvSpPr>
        <p:spPr>
          <a:xfrm>
            <a:off x="838200" y="1955577"/>
            <a:ext cx="4533900" cy="3990879"/>
          </a:xfrm>
        </p:spPr>
        <p:txBody>
          <a:bodyPr>
            <a:normAutofit/>
          </a:bodyPr>
          <a:lstStyle>
            <a:lvl1pPr>
              <a:defRPr sz="3200">
                <a:solidFill>
                  <a:schemeClr val="bg1"/>
                </a:solidFill>
              </a:defRPr>
            </a:lvl1pPr>
            <a:lvl2pPr>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2">
            <a:extLst>
              <a:ext uri="{FF2B5EF4-FFF2-40B4-BE49-F238E27FC236}">
                <a16:creationId xmlns:a16="http://schemas.microsoft.com/office/drawing/2014/main" id="{D331042C-11CA-4ED1-BA3B-CDAB25339939}"/>
              </a:ext>
            </a:extLst>
          </p:cNvPr>
          <p:cNvSpPr>
            <a:spLocks noGrp="1"/>
          </p:cNvSpPr>
          <p:nvPr>
            <p:ph type="body" idx="13"/>
          </p:nvPr>
        </p:nvSpPr>
        <p:spPr>
          <a:xfrm>
            <a:off x="5778500" y="1958631"/>
            <a:ext cx="4114800" cy="582470"/>
          </a:xfrm>
        </p:spPr>
        <p:txBody>
          <a:bodyPr>
            <a:normAutofit/>
          </a:bodyPr>
          <a:lstStyle>
            <a:lvl1pPr marL="0" indent="0" algn="l">
              <a:buNone/>
              <a:defRPr sz="3200">
                <a:solidFill>
                  <a:srgbClr val="CC8229"/>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2" name="Text Placeholder 3">
            <a:extLst>
              <a:ext uri="{FF2B5EF4-FFF2-40B4-BE49-F238E27FC236}">
                <a16:creationId xmlns:a16="http://schemas.microsoft.com/office/drawing/2014/main" id="{9811B89B-7056-4A3A-8BBE-1EBAA6EB5AB7}"/>
              </a:ext>
            </a:extLst>
          </p:cNvPr>
          <p:cNvSpPr>
            <a:spLocks noGrp="1"/>
          </p:cNvSpPr>
          <p:nvPr>
            <p:ph type="body" sz="half" idx="2"/>
          </p:nvPr>
        </p:nvSpPr>
        <p:spPr>
          <a:xfrm>
            <a:off x="5778500" y="2777268"/>
            <a:ext cx="4114800" cy="965294"/>
          </a:xfrm>
        </p:spPr>
        <p:txBody>
          <a:bodyPr/>
          <a:lstStyle>
            <a:lvl1pPr marL="0" indent="0" algn="l">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3" name="Text Placeholder 2">
            <a:extLst>
              <a:ext uri="{FF2B5EF4-FFF2-40B4-BE49-F238E27FC236}">
                <a16:creationId xmlns:a16="http://schemas.microsoft.com/office/drawing/2014/main" id="{F4921A02-0E55-4DC9-A9E1-5DD6B038CAA5}"/>
              </a:ext>
            </a:extLst>
          </p:cNvPr>
          <p:cNvSpPr>
            <a:spLocks noGrp="1"/>
          </p:cNvSpPr>
          <p:nvPr>
            <p:ph type="body" idx="14"/>
          </p:nvPr>
        </p:nvSpPr>
        <p:spPr>
          <a:xfrm>
            <a:off x="5789279" y="3215779"/>
            <a:ext cx="4114800" cy="582470"/>
          </a:xfrm>
        </p:spPr>
        <p:txBody>
          <a:bodyPr>
            <a:normAutofit/>
          </a:bodyPr>
          <a:lstStyle>
            <a:lvl1pPr marL="0" indent="0" algn="l">
              <a:buNone/>
              <a:defRPr sz="3200">
                <a:solidFill>
                  <a:srgbClr val="CC8229"/>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4" name="Text Placeholder 3">
            <a:extLst>
              <a:ext uri="{FF2B5EF4-FFF2-40B4-BE49-F238E27FC236}">
                <a16:creationId xmlns:a16="http://schemas.microsoft.com/office/drawing/2014/main" id="{4DCF36AC-9921-46BF-958E-55A9E98BD24D}"/>
              </a:ext>
            </a:extLst>
          </p:cNvPr>
          <p:cNvSpPr>
            <a:spLocks noGrp="1"/>
          </p:cNvSpPr>
          <p:nvPr>
            <p:ph type="body" sz="half" idx="15"/>
          </p:nvPr>
        </p:nvSpPr>
        <p:spPr>
          <a:xfrm>
            <a:off x="5789279" y="4034416"/>
            <a:ext cx="4114800" cy="965294"/>
          </a:xfrm>
        </p:spPr>
        <p:txBody>
          <a:bodyPr/>
          <a:lstStyle>
            <a:lvl1pPr marL="0" indent="0" algn="l">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5" name="Text Placeholder 2">
            <a:extLst>
              <a:ext uri="{FF2B5EF4-FFF2-40B4-BE49-F238E27FC236}">
                <a16:creationId xmlns:a16="http://schemas.microsoft.com/office/drawing/2014/main" id="{E0DC8155-BBCB-4317-A099-95A04067148C}"/>
              </a:ext>
            </a:extLst>
          </p:cNvPr>
          <p:cNvSpPr>
            <a:spLocks noGrp="1"/>
          </p:cNvSpPr>
          <p:nvPr>
            <p:ph type="body" idx="16"/>
          </p:nvPr>
        </p:nvSpPr>
        <p:spPr>
          <a:xfrm>
            <a:off x="5800058" y="4472927"/>
            <a:ext cx="4114800" cy="582470"/>
          </a:xfrm>
        </p:spPr>
        <p:txBody>
          <a:bodyPr>
            <a:normAutofit/>
          </a:bodyPr>
          <a:lstStyle>
            <a:lvl1pPr marL="0" indent="0" algn="l">
              <a:buNone/>
              <a:defRPr sz="3200">
                <a:solidFill>
                  <a:srgbClr val="CC8229"/>
                </a:solidFill>
                <a:latin typeface="Bierstadt"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6" name="Text Placeholder 3">
            <a:extLst>
              <a:ext uri="{FF2B5EF4-FFF2-40B4-BE49-F238E27FC236}">
                <a16:creationId xmlns:a16="http://schemas.microsoft.com/office/drawing/2014/main" id="{D4A1CD33-AF7A-4683-BCF7-72AF60FC44E9}"/>
              </a:ext>
            </a:extLst>
          </p:cNvPr>
          <p:cNvSpPr>
            <a:spLocks noGrp="1"/>
          </p:cNvSpPr>
          <p:nvPr>
            <p:ph type="body" sz="half" idx="17"/>
          </p:nvPr>
        </p:nvSpPr>
        <p:spPr>
          <a:xfrm>
            <a:off x="5800058" y="5291564"/>
            <a:ext cx="4114800" cy="965294"/>
          </a:xfrm>
        </p:spPr>
        <p:txBody>
          <a:bodyPr/>
          <a:lstStyle>
            <a:lvl1pPr marL="0" indent="0" algn="l">
              <a:buNone/>
              <a:defRPr sz="1600">
                <a:solidFill>
                  <a:schemeClr val="bg1"/>
                </a:solidFill>
                <a:latin typeface="Bierstadt"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2788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0CB5441-E004-4A02-9334-57CC91D8810A}"/>
              </a:ext>
            </a:extLst>
          </p:cNvPr>
          <p:cNvSpPr/>
          <p:nvPr/>
        </p:nvSpPr>
        <p:spPr>
          <a:xfrm>
            <a:off x="75963" y="11209"/>
            <a:ext cx="355758" cy="6858000"/>
          </a:xfrm>
          <a:custGeom>
            <a:avLst/>
            <a:gdLst>
              <a:gd name="connsiteX0" fmla="*/ 74099 w 200114"/>
              <a:gd name="connsiteY0" fmla="*/ 0 h 3857625"/>
              <a:gd name="connsiteX1" fmla="*/ 141768 w 200114"/>
              <a:gd name="connsiteY1" fmla="*/ 62311 h 3857625"/>
              <a:gd name="connsiteX2" fmla="*/ 90654 w 200114"/>
              <a:gd name="connsiteY2" fmla="*/ 109407 h 3857625"/>
              <a:gd name="connsiteX3" fmla="*/ 39541 w 200114"/>
              <a:gd name="connsiteY3" fmla="*/ 156502 h 3857625"/>
              <a:gd name="connsiteX4" fmla="*/ 39541 w 200114"/>
              <a:gd name="connsiteY4" fmla="*/ 0 h 3857625"/>
              <a:gd name="connsiteX5" fmla="*/ 0 w 200114"/>
              <a:gd name="connsiteY5" fmla="*/ 0 h 3857625"/>
              <a:gd name="connsiteX6" fmla="*/ 0 w 200114"/>
              <a:gd name="connsiteY6" fmla="*/ 3857625 h 3857625"/>
              <a:gd name="connsiteX7" fmla="*/ 117497 w 200114"/>
              <a:gd name="connsiteY7" fmla="*/ 3857625 h 3857625"/>
              <a:gd name="connsiteX8" fmla="*/ 160574 w 200114"/>
              <a:gd name="connsiteY8" fmla="*/ 3817924 h 3857625"/>
              <a:gd name="connsiteX9" fmla="*/ 160574 w 200114"/>
              <a:gd name="connsiteY9" fmla="*/ 3857625 h 3857625"/>
              <a:gd name="connsiteX10" fmla="*/ 200114 w 200114"/>
              <a:gd name="connsiteY10" fmla="*/ 3857625 h 3857625"/>
              <a:gd name="connsiteX11" fmla="*/ 200114 w 200114"/>
              <a:gd name="connsiteY11" fmla="*/ 0 h 3857625"/>
              <a:gd name="connsiteX12" fmla="*/ 74099 w 200114"/>
              <a:gd name="connsiteY12" fmla="*/ 0 h 3857625"/>
              <a:gd name="connsiteX13" fmla="*/ 39541 w 200114"/>
              <a:gd name="connsiteY13" fmla="*/ 335506 h 3857625"/>
              <a:gd name="connsiteX14" fmla="*/ 90654 w 200114"/>
              <a:gd name="connsiteY14" fmla="*/ 382601 h 3857625"/>
              <a:gd name="connsiteX15" fmla="*/ 141768 w 200114"/>
              <a:gd name="connsiteY15" fmla="*/ 429697 h 3857625"/>
              <a:gd name="connsiteX16" fmla="*/ 90654 w 200114"/>
              <a:gd name="connsiteY16" fmla="*/ 476738 h 3857625"/>
              <a:gd name="connsiteX17" fmla="*/ 39541 w 200114"/>
              <a:gd name="connsiteY17" fmla="*/ 523833 h 3857625"/>
              <a:gd name="connsiteX18" fmla="*/ 39541 w 200114"/>
              <a:gd name="connsiteY18" fmla="*/ 335506 h 3857625"/>
              <a:gd name="connsiteX19" fmla="*/ 39541 w 200114"/>
              <a:gd name="connsiteY19" fmla="*/ 704070 h 3857625"/>
              <a:gd name="connsiteX20" fmla="*/ 90654 w 200114"/>
              <a:gd name="connsiteY20" fmla="*/ 751165 h 3857625"/>
              <a:gd name="connsiteX21" fmla="*/ 141768 w 200114"/>
              <a:gd name="connsiteY21" fmla="*/ 798261 h 3857625"/>
              <a:gd name="connsiteX22" fmla="*/ 90654 w 200114"/>
              <a:gd name="connsiteY22" fmla="*/ 845302 h 3857625"/>
              <a:gd name="connsiteX23" fmla="*/ 39541 w 200114"/>
              <a:gd name="connsiteY23" fmla="*/ 892397 h 3857625"/>
              <a:gd name="connsiteX24" fmla="*/ 39541 w 200114"/>
              <a:gd name="connsiteY24" fmla="*/ 704070 h 3857625"/>
              <a:gd name="connsiteX25" fmla="*/ 39541 w 200114"/>
              <a:gd name="connsiteY25" fmla="*/ 1071991 h 3857625"/>
              <a:gd name="connsiteX26" fmla="*/ 90654 w 200114"/>
              <a:gd name="connsiteY26" fmla="*/ 1119086 h 3857625"/>
              <a:gd name="connsiteX27" fmla="*/ 141768 w 200114"/>
              <a:gd name="connsiteY27" fmla="*/ 1166182 h 3857625"/>
              <a:gd name="connsiteX28" fmla="*/ 90654 w 200114"/>
              <a:gd name="connsiteY28" fmla="*/ 1213223 h 3857625"/>
              <a:gd name="connsiteX29" fmla="*/ 39541 w 200114"/>
              <a:gd name="connsiteY29" fmla="*/ 1260318 h 3857625"/>
              <a:gd name="connsiteX30" fmla="*/ 39541 w 200114"/>
              <a:gd name="connsiteY30" fmla="*/ 1071991 h 3857625"/>
              <a:gd name="connsiteX31" fmla="*/ 39541 w 200114"/>
              <a:gd name="connsiteY31" fmla="*/ 1440555 h 3857625"/>
              <a:gd name="connsiteX32" fmla="*/ 90654 w 200114"/>
              <a:gd name="connsiteY32" fmla="*/ 1487650 h 3857625"/>
              <a:gd name="connsiteX33" fmla="*/ 141768 w 200114"/>
              <a:gd name="connsiteY33" fmla="*/ 1534746 h 3857625"/>
              <a:gd name="connsiteX34" fmla="*/ 90654 w 200114"/>
              <a:gd name="connsiteY34" fmla="*/ 1581841 h 3857625"/>
              <a:gd name="connsiteX35" fmla="*/ 39541 w 200114"/>
              <a:gd name="connsiteY35" fmla="*/ 1628882 h 3857625"/>
              <a:gd name="connsiteX36" fmla="*/ 39541 w 200114"/>
              <a:gd name="connsiteY36" fmla="*/ 1440555 h 3857625"/>
              <a:gd name="connsiteX37" fmla="*/ 39541 w 200114"/>
              <a:gd name="connsiteY37" fmla="*/ 1801082 h 3857625"/>
              <a:gd name="connsiteX38" fmla="*/ 90654 w 200114"/>
              <a:gd name="connsiteY38" fmla="*/ 1848178 h 3857625"/>
              <a:gd name="connsiteX39" fmla="*/ 141768 w 200114"/>
              <a:gd name="connsiteY39" fmla="*/ 1895219 h 3857625"/>
              <a:gd name="connsiteX40" fmla="*/ 90654 w 200114"/>
              <a:gd name="connsiteY40" fmla="*/ 1942314 h 3857625"/>
              <a:gd name="connsiteX41" fmla="*/ 39541 w 200114"/>
              <a:gd name="connsiteY41" fmla="*/ 1989409 h 3857625"/>
              <a:gd name="connsiteX42" fmla="*/ 39541 w 200114"/>
              <a:gd name="connsiteY42" fmla="*/ 1801082 h 3857625"/>
              <a:gd name="connsiteX43" fmla="*/ 39541 w 200114"/>
              <a:gd name="connsiteY43" fmla="*/ 2169646 h 3857625"/>
              <a:gd name="connsiteX44" fmla="*/ 90654 w 200114"/>
              <a:gd name="connsiteY44" fmla="*/ 2216741 h 3857625"/>
              <a:gd name="connsiteX45" fmla="*/ 141768 w 200114"/>
              <a:gd name="connsiteY45" fmla="*/ 2263837 h 3857625"/>
              <a:gd name="connsiteX46" fmla="*/ 90654 w 200114"/>
              <a:gd name="connsiteY46" fmla="*/ 2310878 h 3857625"/>
              <a:gd name="connsiteX47" fmla="*/ 39541 w 200114"/>
              <a:gd name="connsiteY47" fmla="*/ 2357973 h 3857625"/>
              <a:gd name="connsiteX48" fmla="*/ 39541 w 200114"/>
              <a:gd name="connsiteY48" fmla="*/ 2169646 h 3857625"/>
              <a:gd name="connsiteX49" fmla="*/ 39541 w 200114"/>
              <a:gd name="connsiteY49" fmla="*/ 2536764 h 3857625"/>
              <a:gd name="connsiteX50" fmla="*/ 90654 w 200114"/>
              <a:gd name="connsiteY50" fmla="*/ 2583805 h 3857625"/>
              <a:gd name="connsiteX51" fmla="*/ 141768 w 200114"/>
              <a:gd name="connsiteY51" fmla="*/ 2630900 h 3857625"/>
              <a:gd name="connsiteX52" fmla="*/ 90654 w 200114"/>
              <a:gd name="connsiteY52" fmla="*/ 2677995 h 3857625"/>
              <a:gd name="connsiteX53" fmla="*/ 39541 w 200114"/>
              <a:gd name="connsiteY53" fmla="*/ 2725091 h 3857625"/>
              <a:gd name="connsiteX54" fmla="*/ 39541 w 200114"/>
              <a:gd name="connsiteY54" fmla="*/ 2536764 h 3857625"/>
              <a:gd name="connsiteX55" fmla="*/ 39541 w 200114"/>
              <a:gd name="connsiteY55" fmla="*/ 2905328 h 3857625"/>
              <a:gd name="connsiteX56" fmla="*/ 90654 w 200114"/>
              <a:gd name="connsiteY56" fmla="*/ 2952423 h 3857625"/>
              <a:gd name="connsiteX57" fmla="*/ 141768 w 200114"/>
              <a:gd name="connsiteY57" fmla="*/ 2999464 h 3857625"/>
              <a:gd name="connsiteX58" fmla="*/ 90654 w 200114"/>
              <a:gd name="connsiteY58" fmla="*/ 3046559 h 3857625"/>
              <a:gd name="connsiteX59" fmla="*/ 39541 w 200114"/>
              <a:gd name="connsiteY59" fmla="*/ 3093654 h 3857625"/>
              <a:gd name="connsiteX60" fmla="*/ 39541 w 200114"/>
              <a:gd name="connsiteY60" fmla="*/ 2905328 h 3857625"/>
              <a:gd name="connsiteX61" fmla="*/ 39541 w 200114"/>
              <a:gd name="connsiteY61" fmla="*/ 3273248 h 3857625"/>
              <a:gd name="connsiteX62" fmla="*/ 90654 w 200114"/>
              <a:gd name="connsiteY62" fmla="*/ 3320344 h 3857625"/>
              <a:gd name="connsiteX63" fmla="*/ 141768 w 200114"/>
              <a:gd name="connsiteY63" fmla="*/ 3367385 h 3857625"/>
              <a:gd name="connsiteX64" fmla="*/ 90654 w 200114"/>
              <a:gd name="connsiteY64" fmla="*/ 3414480 h 3857625"/>
              <a:gd name="connsiteX65" fmla="*/ 39541 w 200114"/>
              <a:gd name="connsiteY65" fmla="*/ 3461576 h 3857625"/>
              <a:gd name="connsiteX66" fmla="*/ 39541 w 200114"/>
              <a:gd name="connsiteY66" fmla="*/ 3273248 h 3857625"/>
              <a:gd name="connsiteX67" fmla="*/ 90654 w 200114"/>
              <a:gd name="connsiteY67" fmla="*/ 3783044 h 3857625"/>
              <a:gd name="connsiteX68" fmla="*/ 39541 w 200114"/>
              <a:gd name="connsiteY68" fmla="*/ 3830140 h 3857625"/>
              <a:gd name="connsiteX69" fmla="*/ 39541 w 200114"/>
              <a:gd name="connsiteY69" fmla="*/ 3641812 h 3857625"/>
              <a:gd name="connsiteX70" fmla="*/ 90654 w 200114"/>
              <a:gd name="connsiteY70" fmla="*/ 3688908 h 3857625"/>
              <a:gd name="connsiteX71" fmla="*/ 141768 w 200114"/>
              <a:gd name="connsiteY71" fmla="*/ 3735949 h 3857625"/>
              <a:gd name="connsiteX72" fmla="*/ 90654 w 200114"/>
              <a:gd name="connsiteY72" fmla="*/ 3783044 h 3857625"/>
              <a:gd name="connsiteX73" fmla="*/ 160574 w 200114"/>
              <a:gd name="connsiteY73" fmla="*/ 3645777 h 3857625"/>
              <a:gd name="connsiteX74" fmla="*/ 58347 w 200114"/>
              <a:gd name="connsiteY74" fmla="*/ 3551587 h 3857625"/>
              <a:gd name="connsiteX75" fmla="*/ 109460 w 200114"/>
              <a:gd name="connsiteY75" fmla="*/ 3504492 h 3857625"/>
              <a:gd name="connsiteX76" fmla="*/ 160574 w 200114"/>
              <a:gd name="connsiteY76" fmla="*/ 3457450 h 3857625"/>
              <a:gd name="connsiteX77" fmla="*/ 160574 w 200114"/>
              <a:gd name="connsiteY77" fmla="*/ 3645777 h 3857625"/>
              <a:gd name="connsiteX78" fmla="*/ 160574 w 200114"/>
              <a:gd name="connsiteY78" fmla="*/ 3277160 h 3857625"/>
              <a:gd name="connsiteX79" fmla="*/ 109460 w 200114"/>
              <a:gd name="connsiteY79" fmla="*/ 3230118 h 3857625"/>
              <a:gd name="connsiteX80" fmla="*/ 58347 w 200114"/>
              <a:gd name="connsiteY80" fmla="*/ 3183023 h 3857625"/>
              <a:gd name="connsiteX81" fmla="*/ 109460 w 200114"/>
              <a:gd name="connsiteY81" fmla="*/ 3135928 h 3857625"/>
              <a:gd name="connsiteX82" fmla="*/ 160574 w 200114"/>
              <a:gd name="connsiteY82" fmla="*/ 3088886 h 3857625"/>
              <a:gd name="connsiteX83" fmla="*/ 160574 w 200114"/>
              <a:gd name="connsiteY83" fmla="*/ 3277160 h 3857625"/>
              <a:gd name="connsiteX84" fmla="*/ 160574 w 200114"/>
              <a:gd name="connsiteY84" fmla="*/ 2909239 h 3857625"/>
              <a:gd name="connsiteX85" fmla="*/ 109460 w 200114"/>
              <a:gd name="connsiteY85" fmla="*/ 2862197 h 3857625"/>
              <a:gd name="connsiteX86" fmla="*/ 58347 w 200114"/>
              <a:gd name="connsiteY86" fmla="*/ 2815102 h 3857625"/>
              <a:gd name="connsiteX87" fmla="*/ 109460 w 200114"/>
              <a:gd name="connsiteY87" fmla="*/ 2768007 h 3857625"/>
              <a:gd name="connsiteX88" fmla="*/ 160574 w 200114"/>
              <a:gd name="connsiteY88" fmla="*/ 2720965 h 3857625"/>
              <a:gd name="connsiteX89" fmla="*/ 160574 w 200114"/>
              <a:gd name="connsiteY89" fmla="*/ 2909239 h 3857625"/>
              <a:gd name="connsiteX90" fmla="*/ 160574 w 200114"/>
              <a:gd name="connsiteY90" fmla="*/ 2540675 h 3857625"/>
              <a:gd name="connsiteX91" fmla="*/ 109460 w 200114"/>
              <a:gd name="connsiteY91" fmla="*/ 2493633 h 3857625"/>
              <a:gd name="connsiteX92" fmla="*/ 58347 w 200114"/>
              <a:gd name="connsiteY92" fmla="*/ 2446538 h 3857625"/>
              <a:gd name="connsiteX93" fmla="*/ 109460 w 200114"/>
              <a:gd name="connsiteY93" fmla="*/ 2399443 h 3857625"/>
              <a:gd name="connsiteX94" fmla="*/ 160574 w 200114"/>
              <a:gd name="connsiteY94" fmla="*/ 2352348 h 3857625"/>
              <a:gd name="connsiteX95" fmla="*/ 160574 w 200114"/>
              <a:gd name="connsiteY95" fmla="*/ 2540675 h 3857625"/>
              <a:gd name="connsiteX96" fmla="*/ 160574 w 200114"/>
              <a:gd name="connsiteY96" fmla="*/ 2173611 h 3857625"/>
              <a:gd name="connsiteX97" fmla="*/ 109460 w 200114"/>
              <a:gd name="connsiteY97" fmla="*/ 2126516 h 3857625"/>
              <a:gd name="connsiteX98" fmla="*/ 58347 w 200114"/>
              <a:gd name="connsiteY98" fmla="*/ 2079421 h 3857625"/>
              <a:gd name="connsiteX99" fmla="*/ 109460 w 200114"/>
              <a:gd name="connsiteY99" fmla="*/ 2032379 h 3857625"/>
              <a:gd name="connsiteX100" fmla="*/ 160574 w 200114"/>
              <a:gd name="connsiteY100" fmla="*/ 1985284 h 3857625"/>
              <a:gd name="connsiteX101" fmla="*/ 160574 w 200114"/>
              <a:gd name="connsiteY101" fmla="*/ 2173611 h 3857625"/>
              <a:gd name="connsiteX102" fmla="*/ 160574 w 200114"/>
              <a:gd name="connsiteY102" fmla="*/ 1804994 h 3857625"/>
              <a:gd name="connsiteX103" fmla="*/ 109460 w 200114"/>
              <a:gd name="connsiteY103" fmla="*/ 1757952 h 3857625"/>
              <a:gd name="connsiteX104" fmla="*/ 58347 w 200114"/>
              <a:gd name="connsiteY104" fmla="*/ 1710857 h 3857625"/>
              <a:gd name="connsiteX105" fmla="*/ 109460 w 200114"/>
              <a:gd name="connsiteY105" fmla="*/ 1663762 h 3857625"/>
              <a:gd name="connsiteX106" fmla="*/ 160574 w 200114"/>
              <a:gd name="connsiteY106" fmla="*/ 1616720 h 3857625"/>
              <a:gd name="connsiteX107" fmla="*/ 160574 w 200114"/>
              <a:gd name="connsiteY107" fmla="*/ 1804994 h 3857625"/>
              <a:gd name="connsiteX108" fmla="*/ 160574 w 200114"/>
              <a:gd name="connsiteY108" fmla="*/ 1444520 h 3857625"/>
              <a:gd name="connsiteX109" fmla="*/ 109460 w 200114"/>
              <a:gd name="connsiteY109" fmla="*/ 1397425 h 3857625"/>
              <a:gd name="connsiteX110" fmla="*/ 58347 w 200114"/>
              <a:gd name="connsiteY110" fmla="*/ 1350383 h 3857625"/>
              <a:gd name="connsiteX111" fmla="*/ 109460 w 200114"/>
              <a:gd name="connsiteY111" fmla="*/ 1303288 h 3857625"/>
              <a:gd name="connsiteX112" fmla="*/ 160574 w 200114"/>
              <a:gd name="connsiteY112" fmla="*/ 1256193 h 3857625"/>
              <a:gd name="connsiteX113" fmla="*/ 160574 w 200114"/>
              <a:gd name="connsiteY113" fmla="*/ 1444520 h 3857625"/>
              <a:gd name="connsiteX114" fmla="*/ 160574 w 200114"/>
              <a:gd name="connsiteY114" fmla="*/ 1075956 h 3857625"/>
              <a:gd name="connsiteX115" fmla="*/ 109460 w 200114"/>
              <a:gd name="connsiteY115" fmla="*/ 1028861 h 3857625"/>
              <a:gd name="connsiteX116" fmla="*/ 58347 w 200114"/>
              <a:gd name="connsiteY116" fmla="*/ 981766 h 3857625"/>
              <a:gd name="connsiteX117" fmla="*/ 109460 w 200114"/>
              <a:gd name="connsiteY117" fmla="*/ 934724 h 3857625"/>
              <a:gd name="connsiteX118" fmla="*/ 160574 w 200114"/>
              <a:gd name="connsiteY118" fmla="*/ 887629 h 3857625"/>
              <a:gd name="connsiteX119" fmla="*/ 160574 w 200114"/>
              <a:gd name="connsiteY119" fmla="*/ 1075956 h 3857625"/>
              <a:gd name="connsiteX120" fmla="*/ 160574 w 200114"/>
              <a:gd name="connsiteY120" fmla="*/ 708035 h 3857625"/>
              <a:gd name="connsiteX121" fmla="*/ 58347 w 200114"/>
              <a:gd name="connsiteY121" fmla="*/ 613845 h 3857625"/>
              <a:gd name="connsiteX122" fmla="*/ 109460 w 200114"/>
              <a:gd name="connsiteY122" fmla="*/ 566803 h 3857625"/>
              <a:gd name="connsiteX123" fmla="*/ 160574 w 200114"/>
              <a:gd name="connsiteY123" fmla="*/ 519708 h 3857625"/>
              <a:gd name="connsiteX124" fmla="*/ 160574 w 200114"/>
              <a:gd name="connsiteY124" fmla="*/ 708035 h 3857625"/>
              <a:gd name="connsiteX125" fmla="*/ 160574 w 200114"/>
              <a:gd name="connsiteY125" fmla="*/ 339471 h 3857625"/>
              <a:gd name="connsiteX126" fmla="*/ 109460 w 200114"/>
              <a:gd name="connsiteY126" fmla="*/ 292376 h 3857625"/>
              <a:gd name="connsiteX127" fmla="*/ 58347 w 200114"/>
              <a:gd name="connsiteY127" fmla="*/ 245281 h 3857625"/>
              <a:gd name="connsiteX128" fmla="*/ 109460 w 200114"/>
              <a:gd name="connsiteY128" fmla="*/ 198239 h 3857625"/>
              <a:gd name="connsiteX129" fmla="*/ 160574 w 200114"/>
              <a:gd name="connsiteY129" fmla="*/ 151144 h 3857625"/>
              <a:gd name="connsiteX130" fmla="*/ 160574 w 200114"/>
              <a:gd name="connsiteY130" fmla="*/ 339471 h 385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200114" h="3857625">
                <a:moveTo>
                  <a:pt x="74099" y="0"/>
                </a:moveTo>
                <a:lnTo>
                  <a:pt x="141768" y="62311"/>
                </a:lnTo>
                <a:lnTo>
                  <a:pt x="90654" y="109407"/>
                </a:lnTo>
                <a:lnTo>
                  <a:pt x="39541" y="156502"/>
                </a:lnTo>
                <a:lnTo>
                  <a:pt x="39541" y="0"/>
                </a:lnTo>
                <a:lnTo>
                  <a:pt x="0" y="0"/>
                </a:lnTo>
                <a:lnTo>
                  <a:pt x="0" y="3857625"/>
                </a:lnTo>
                <a:lnTo>
                  <a:pt x="117497" y="3857625"/>
                </a:lnTo>
                <a:lnTo>
                  <a:pt x="160574" y="3817924"/>
                </a:lnTo>
                <a:lnTo>
                  <a:pt x="160574" y="3857625"/>
                </a:lnTo>
                <a:lnTo>
                  <a:pt x="200114" y="3857625"/>
                </a:lnTo>
                <a:lnTo>
                  <a:pt x="200114" y="0"/>
                </a:lnTo>
                <a:lnTo>
                  <a:pt x="74099" y="0"/>
                </a:lnTo>
                <a:close/>
                <a:moveTo>
                  <a:pt x="39541" y="335506"/>
                </a:moveTo>
                <a:lnTo>
                  <a:pt x="90654" y="382601"/>
                </a:lnTo>
                <a:lnTo>
                  <a:pt x="141768" y="429697"/>
                </a:lnTo>
                <a:lnTo>
                  <a:pt x="90654" y="476738"/>
                </a:lnTo>
                <a:lnTo>
                  <a:pt x="39541" y="523833"/>
                </a:lnTo>
                <a:lnTo>
                  <a:pt x="39541" y="335506"/>
                </a:lnTo>
                <a:close/>
                <a:moveTo>
                  <a:pt x="39541" y="704070"/>
                </a:moveTo>
                <a:lnTo>
                  <a:pt x="90654" y="751165"/>
                </a:lnTo>
                <a:lnTo>
                  <a:pt x="141768" y="798261"/>
                </a:lnTo>
                <a:lnTo>
                  <a:pt x="90654" y="845302"/>
                </a:lnTo>
                <a:lnTo>
                  <a:pt x="39541" y="892397"/>
                </a:lnTo>
                <a:lnTo>
                  <a:pt x="39541" y="704070"/>
                </a:lnTo>
                <a:close/>
                <a:moveTo>
                  <a:pt x="39541" y="1071991"/>
                </a:moveTo>
                <a:lnTo>
                  <a:pt x="90654" y="1119086"/>
                </a:lnTo>
                <a:lnTo>
                  <a:pt x="141768" y="1166182"/>
                </a:lnTo>
                <a:lnTo>
                  <a:pt x="90654" y="1213223"/>
                </a:lnTo>
                <a:lnTo>
                  <a:pt x="39541" y="1260318"/>
                </a:lnTo>
                <a:lnTo>
                  <a:pt x="39541" y="1071991"/>
                </a:lnTo>
                <a:close/>
                <a:moveTo>
                  <a:pt x="39541" y="1440555"/>
                </a:moveTo>
                <a:lnTo>
                  <a:pt x="90654" y="1487650"/>
                </a:lnTo>
                <a:lnTo>
                  <a:pt x="141768" y="1534746"/>
                </a:lnTo>
                <a:lnTo>
                  <a:pt x="90654" y="1581841"/>
                </a:lnTo>
                <a:lnTo>
                  <a:pt x="39541" y="1628882"/>
                </a:lnTo>
                <a:lnTo>
                  <a:pt x="39541" y="1440555"/>
                </a:lnTo>
                <a:close/>
                <a:moveTo>
                  <a:pt x="39541" y="1801082"/>
                </a:moveTo>
                <a:lnTo>
                  <a:pt x="90654" y="1848178"/>
                </a:lnTo>
                <a:lnTo>
                  <a:pt x="141768" y="1895219"/>
                </a:lnTo>
                <a:lnTo>
                  <a:pt x="90654" y="1942314"/>
                </a:lnTo>
                <a:lnTo>
                  <a:pt x="39541" y="1989409"/>
                </a:lnTo>
                <a:lnTo>
                  <a:pt x="39541" y="1801082"/>
                </a:lnTo>
                <a:close/>
                <a:moveTo>
                  <a:pt x="39541" y="2169646"/>
                </a:moveTo>
                <a:lnTo>
                  <a:pt x="90654" y="2216741"/>
                </a:lnTo>
                <a:lnTo>
                  <a:pt x="141768" y="2263837"/>
                </a:lnTo>
                <a:lnTo>
                  <a:pt x="90654" y="2310878"/>
                </a:lnTo>
                <a:lnTo>
                  <a:pt x="39541" y="2357973"/>
                </a:lnTo>
                <a:lnTo>
                  <a:pt x="39541" y="2169646"/>
                </a:lnTo>
                <a:close/>
                <a:moveTo>
                  <a:pt x="39541" y="2536764"/>
                </a:moveTo>
                <a:lnTo>
                  <a:pt x="90654" y="2583805"/>
                </a:lnTo>
                <a:lnTo>
                  <a:pt x="141768" y="2630900"/>
                </a:lnTo>
                <a:lnTo>
                  <a:pt x="90654" y="2677995"/>
                </a:lnTo>
                <a:lnTo>
                  <a:pt x="39541" y="2725091"/>
                </a:lnTo>
                <a:lnTo>
                  <a:pt x="39541" y="2536764"/>
                </a:lnTo>
                <a:close/>
                <a:moveTo>
                  <a:pt x="39541" y="2905328"/>
                </a:moveTo>
                <a:lnTo>
                  <a:pt x="90654" y="2952423"/>
                </a:lnTo>
                <a:lnTo>
                  <a:pt x="141768" y="2999464"/>
                </a:lnTo>
                <a:lnTo>
                  <a:pt x="90654" y="3046559"/>
                </a:lnTo>
                <a:lnTo>
                  <a:pt x="39541" y="3093654"/>
                </a:lnTo>
                <a:lnTo>
                  <a:pt x="39541" y="2905328"/>
                </a:lnTo>
                <a:close/>
                <a:moveTo>
                  <a:pt x="39541" y="3273248"/>
                </a:moveTo>
                <a:lnTo>
                  <a:pt x="90654" y="3320344"/>
                </a:lnTo>
                <a:lnTo>
                  <a:pt x="141768" y="3367385"/>
                </a:lnTo>
                <a:lnTo>
                  <a:pt x="90654" y="3414480"/>
                </a:lnTo>
                <a:lnTo>
                  <a:pt x="39541" y="3461576"/>
                </a:lnTo>
                <a:lnTo>
                  <a:pt x="39541" y="3273248"/>
                </a:lnTo>
                <a:close/>
                <a:moveTo>
                  <a:pt x="90654" y="3783044"/>
                </a:moveTo>
                <a:lnTo>
                  <a:pt x="39541" y="3830140"/>
                </a:lnTo>
                <a:lnTo>
                  <a:pt x="39541" y="3641812"/>
                </a:lnTo>
                <a:lnTo>
                  <a:pt x="90654" y="3688908"/>
                </a:lnTo>
                <a:lnTo>
                  <a:pt x="141768" y="3735949"/>
                </a:lnTo>
                <a:lnTo>
                  <a:pt x="90654" y="3783044"/>
                </a:lnTo>
                <a:close/>
                <a:moveTo>
                  <a:pt x="160574" y="3645777"/>
                </a:moveTo>
                <a:lnTo>
                  <a:pt x="58347" y="3551587"/>
                </a:lnTo>
                <a:lnTo>
                  <a:pt x="109460" y="3504492"/>
                </a:lnTo>
                <a:lnTo>
                  <a:pt x="160574" y="3457450"/>
                </a:lnTo>
                <a:lnTo>
                  <a:pt x="160574" y="3645777"/>
                </a:lnTo>
                <a:close/>
                <a:moveTo>
                  <a:pt x="160574" y="3277160"/>
                </a:moveTo>
                <a:lnTo>
                  <a:pt x="109460" y="3230118"/>
                </a:lnTo>
                <a:lnTo>
                  <a:pt x="58347" y="3183023"/>
                </a:lnTo>
                <a:lnTo>
                  <a:pt x="109460" y="3135928"/>
                </a:lnTo>
                <a:lnTo>
                  <a:pt x="160574" y="3088886"/>
                </a:lnTo>
                <a:lnTo>
                  <a:pt x="160574" y="3277160"/>
                </a:lnTo>
                <a:close/>
                <a:moveTo>
                  <a:pt x="160574" y="2909239"/>
                </a:moveTo>
                <a:lnTo>
                  <a:pt x="109460" y="2862197"/>
                </a:lnTo>
                <a:lnTo>
                  <a:pt x="58347" y="2815102"/>
                </a:lnTo>
                <a:lnTo>
                  <a:pt x="109460" y="2768007"/>
                </a:lnTo>
                <a:lnTo>
                  <a:pt x="160574" y="2720965"/>
                </a:lnTo>
                <a:lnTo>
                  <a:pt x="160574" y="2909239"/>
                </a:lnTo>
                <a:close/>
                <a:moveTo>
                  <a:pt x="160574" y="2540675"/>
                </a:moveTo>
                <a:lnTo>
                  <a:pt x="109460" y="2493633"/>
                </a:lnTo>
                <a:lnTo>
                  <a:pt x="58347" y="2446538"/>
                </a:lnTo>
                <a:lnTo>
                  <a:pt x="109460" y="2399443"/>
                </a:lnTo>
                <a:lnTo>
                  <a:pt x="160574" y="2352348"/>
                </a:lnTo>
                <a:lnTo>
                  <a:pt x="160574" y="2540675"/>
                </a:lnTo>
                <a:close/>
                <a:moveTo>
                  <a:pt x="160574" y="2173611"/>
                </a:moveTo>
                <a:lnTo>
                  <a:pt x="109460" y="2126516"/>
                </a:lnTo>
                <a:lnTo>
                  <a:pt x="58347" y="2079421"/>
                </a:lnTo>
                <a:lnTo>
                  <a:pt x="109460" y="2032379"/>
                </a:lnTo>
                <a:lnTo>
                  <a:pt x="160574" y="1985284"/>
                </a:lnTo>
                <a:lnTo>
                  <a:pt x="160574" y="2173611"/>
                </a:lnTo>
                <a:close/>
                <a:moveTo>
                  <a:pt x="160574" y="1804994"/>
                </a:moveTo>
                <a:lnTo>
                  <a:pt x="109460" y="1757952"/>
                </a:lnTo>
                <a:lnTo>
                  <a:pt x="58347" y="1710857"/>
                </a:lnTo>
                <a:lnTo>
                  <a:pt x="109460" y="1663762"/>
                </a:lnTo>
                <a:lnTo>
                  <a:pt x="160574" y="1616720"/>
                </a:lnTo>
                <a:lnTo>
                  <a:pt x="160574" y="1804994"/>
                </a:lnTo>
                <a:close/>
                <a:moveTo>
                  <a:pt x="160574" y="1444520"/>
                </a:moveTo>
                <a:lnTo>
                  <a:pt x="109460" y="1397425"/>
                </a:lnTo>
                <a:lnTo>
                  <a:pt x="58347" y="1350383"/>
                </a:lnTo>
                <a:lnTo>
                  <a:pt x="109460" y="1303288"/>
                </a:lnTo>
                <a:lnTo>
                  <a:pt x="160574" y="1256193"/>
                </a:lnTo>
                <a:lnTo>
                  <a:pt x="160574" y="1444520"/>
                </a:lnTo>
                <a:close/>
                <a:moveTo>
                  <a:pt x="160574" y="1075956"/>
                </a:moveTo>
                <a:lnTo>
                  <a:pt x="109460" y="1028861"/>
                </a:lnTo>
                <a:lnTo>
                  <a:pt x="58347" y="981766"/>
                </a:lnTo>
                <a:lnTo>
                  <a:pt x="109460" y="934724"/>
                </a:lnTo>
                <a:lnTo>
                  <a:pt x="160574" y="887629"/>
                </a:lnTo>
                <a:lnTo>
                  <a:pt x="160574" y="1075956"/>
                </a:lnTo>
                <a:close/>
                <a:moveTo>
                  <a:pt x="160574" y="708035"/>
                </a:moveTo>
                <a:lnTo>
                  <a:pt x="58347" y="613845"/>
                </a:lnTo>
                <a:lnTo>
                  <a:pt x="109460" y="566803"/>
                </a:lnTo>
                <a:lnTo>
                  <a:pt x="160574" y="519708"/>
                </a:lnTo>
                <a:lnTo>
                  <a:pt x="160574" y="708035"/>
                </a:lnTo>
                <a:close/>
                <a:moveTo>
                  <a:pt x="160574" y="339471"/>
                </a:moveTo>
                <a:lnTo>
                  <a:pt x="109460" y="292376"/>
                </a:lnTo>
                <a:lnTo>
                  <a:pt x="58347" y="245281"/>
                </a:lnTo>
                <a:lnTo>
                  <a:pt x="109460" y="198239"/>
                </a:lnTo>
                <a:lnTo>
                  <a:pt x="160574" y="151144"/>
                </a:lnTo>
                <a:lnTo>
                  <a:pt x="160574" y="339471"/>
                </a:lnTo>
                <a:close/>
              </a:path>
            </a:pathLst>
          </a:custGeom>
          <a:solidFill>
            <a:srgbClr val="FEC662"/>
          </a:solidFill>
          <a:ln w="5355"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984B6AC1-B493-415E-B20A-9B40483CACB3}"/>
              </a:ext>
            </a:extLst>
          </p:cNvPr>
          <p:cNvGrpSpPr/>
          <p:nvPr/>
        </p:nvGrpSpPr>
        <p:grpSpPr>
          <a:xfrm>
            <a:off x="10779806" y="11209"/>
            <a:ext cx="1325789" cy="6835582"/>
            <a:chOff x="8751760" y="0"/>
            <a:chExt cx="727429" cy="3750522"/>
          </a:xfrm>
        </p:grpSpPr>
        <p:grpSp>
          <p:nvGrpSpPr>
            <p:cNvPr id="14" name="Graphic 10">
              <a:extLst>
                <a:ext uri="{FF2B5EF4-FFF2-40B4-BE49-F238E27FC236}">
                  <a16:creationId xmlns:a16="http://schemas.microsoft.com/office/drawing/2014/main" id="{D31D0DF7-65E7-4D3F-8997-CE4795F35479}"/>
                </a:ext>
              </a:extLst>
            </p:cNvPr>
            <p:cNvGrpSpPr/>
            <p:nvPr/>
          </p:nvGrpSpPr>
          <p:grpSpPr>
            <a:xfrm>
              <a:off x="8751760" y="0"/>
              <a:ext cx="727429" cy="1456949"/>
              <a:chOff x="8751760" y="0"/>
              <a:chExt cx="727429" cy="1456949"/>
            </a:xfrm>
          </p:grpSpPr>
          <p:grpSp>
            <p:nvGrpSpPr>
              <p:cNvPr id="15" name="Graphic 10">
                <a:extLst>
                  <a:ext uri="{FF2B5EF4-FFF2-40B4-BE49-F238E27FC236}">
                    <a16:creationId xmlns:a16="http://schemas.microsoft.com/office/drawing/2014/main" id="{8B2AA043-F2A0-4A4E-82AB-A9E3010BD183}"/>
                  </a:ext>
                </a:extLst>
              </p:cNvPr>
              <p:cNvGrpSpPr/>
              <p:nvPr/>
            </p:nvGrpSpPr>
            <p:grpSpPr>
              <a:xfrm>
                <a:off x="8751760" y="0"/>
                <a:ext cx="727269" cy="1456949"/>
                <a:chOff x="8751760" y="0"/>
                <a:chExt cx="727269" cy="1456949"/>
              </a:xfrm>
              <a:solidFill>
                <a:srgbClr val="FD5D21"/>
              </a:solidFill>
            </p:grpSpPr>
            <p:grpSp>
              <p:nvGrpSpPr>
                <p:cNvPr id="16" name="Graphic 10">
                  <a:extLst>
                    <a:ext uri="{FF2B5EF4-FFF2-40B4-BE49-F238E27FC236}">
                      <a16:creationId xmlns:a16="http://schemas.microsoft.com/office/drawing/2014/main" id="{8A663670-E911-4CEB-B3CF-6DBF902956D0}"/>
                    </a:ext>
                  </a:extLst>
                </p:cNvPr>
                <p:cNvGrpSpPr/>
                <p:nvPr/>
              </p:nvGrpSpPr>
              <p:grpSpPr>
                <a:xfrm>
                  <a:off x="8751760" y="145518"/>
                  <a:ext cx="727269" cy="583358"/>
                  <a:chOff x="8751760" y="145518"/>
                  <a:chExt cx="727269" cy="583358"/>
                </a:xfrm>
                <a:solidFill>
                  <a:srgbClr val="FD5D21"/>
                </a:solidFill>
              </p:grpSpPr>
              <p:sp>
                <p:nvSpPr>
                  <p:cNvPr id="17" name="Freeform: Shape 16">
                    <a:extLst>
                      <a:ext uri="{FF2B5EF4-FFF2-40B4-BE49-F238E27FC236}">
                        <a16:creationId xmlns:a16="http://schemas.microsoft.com/office/drawing/2014/main" id="{7124B2DE-F7BC-4E52-8254-9711EBF08B62}"/>
                      </a:ext>
                    </a:extLst>
                  </p:cNvPr>
                  <p:cNvSpPr/>
                  <p:nvPr/>
                </p:nvSpPr>
                <p:spPr>
                  <a:xfrm>
                    <a:off x="9189332" y="145518"/>
                    <a:ext cx="289697" cy="144768"/>
                  </a:xfrm>
                  <a:custGeom>
                    <a:avLst/>
                    <a:gdLst>
                      <a:gd name="connsiteX0" fmla="*/ 144875 w 289697"/>
                      <a:gd name="connsiteY0" fmla="*/ 0 h 144768"/>
                      <a:gd name="connsiteX1" fmla="*/ 289697 w 289697"/>
                      <a:gd name="connsiteY1" fmla="*/ 0 h 144768"/>
                      <a:gd name="connsiteX2" fmla="*/ 217313 w 289697"/>
                      <a:gd name="connsiteY2" fmla="*/ 72384 h 144768"/>
                      <a:gd name="connsiteX3" fmla="*/ 144875 w 289697"/>
                      <a:gd name="connsiteY3" fmla="*/ 144768 h 144768"/>
                      <a:gd name="connsiteX4" fmla="*/ 72438 w 289697"/>
                      <a:gd name="connsiteY4" fmla="*/ 72384 h 144768"/>
                      <a:gd name="connsiteX5" fmla="*/ 0 w 289697"/>
                      <a:gd name="connsiteY5" fmla="*/ 0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7" h="144768">
                        <a:moveTo>
                          <a:pt x="144875" y="0"/>
                        </a:moveTo>
                        <a:lnTo>
                          <a:pt x="289697" y="0"/>
                        </a:lnTo>
                        <a:lnTo>
                          <a:pt x="217313" y="72384"/>
                        </a:lnTo>
                        <a:lnTo>
                          <a:pt x="144875" y="144768"/>
                        </a:lnTo>
                        <a:lnTo>
                          <a:pt x="72438" y="72384"/>
                        </a:lnTo>
                        <a:lnTo>
                          <a:pt x="0" y="0"/>
                        </a:lnTo>
                        <a:close/>
                      </a:path>
                    </a:pathLst>
                  </a:custGeom>
                  <a:solidFill>
                    <a:srgbClr val="FD5D21"/>
                  </a:solidFill>
                  <a:ln w="535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541AB5D-C21F-4774-AD3F-ECDBFAF663DC}"/>
                      </a:ext>
                    </a:extLst>
                  </p:cNvPr>
                  <p:cNvSpPr/>
                  <p:nvPr/>
                </p:nvSpPr>
                <p:spPr>
                  <a:xfrm>
                    <a:off x="9044457" y="291732"/>
                    <a:ext cx="289750" cy="144768"/>
                  </a:xfrm>
                  <a:custGeom>
                    <a:avLst/>
                    <a:gdLst>
                      <a:gd name="connsiteX0" fmla="*/ 144875 w 289750"/>
                      <a:gd name="connsiteY0" fmla="*/ 0 h 144768"/>
                      <a:gd name="connsiteX1" fmla="*/ 289750 w 289750"/>
                      <a:gd name="connsiteY1" fmla="*/ 0 h 144768"/>
                      <a:gd name="connsiteX2" fmla="*/ 217313 w 289750"/>
                      <a:gd name="connsiteY2" fmla="*/ 72384 h 144768"/>
                      <a:gd name="connsiteX3" fmla="*/ 144875 w 289750"/>
                      <a:gd name="connsiteY3" fmla="*/ 144768 h 144768"/>
                      <a:gd name="connsiteX4" fmla="*/ 72437 w 289750"/>
                      <a:gd name="connsiteY4" fmla="*/ 72384 h 144768"/>
                      <a:gd name="connsiteX5" fmla="*/ 0 w 289750"/>
                      <a:gd name="connsiteY5" fmla="*/ 0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50" h="144768">
                        <a:moveTo>
                          <a:pt x="144875" y="0"/>
                        </a:moveTo>
                        <a:lnTo>
                          <a:pt x="289750" y="0"/>
                        </a:lnTo>
                        <a:lnTo>
                          <a:pt x="217313" y="72384"/>
                        </a:lnTo>
                        <a:lnTo>
                          <a:pt x="144875" y="144768"/>
                        </a:lnTo>
                        <a:lnTo>
                          <a:pt x="72437" y="72384"/>
                        </a:lnTo>
                        <a:lnTo>
                          <a:pt x="0" y="0"/>
                        </a:lnTo>
                        <a:close/>
                      </a:path>
                    </a:pathLst>
                  </a:custGeom>
                  <a:solidFill>
                    <a:srgbClr val="FD5D21"/>
                  </a:solidFill>
                  <a:ln w="535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E740F99-718F-49B4-865B-90645A84F39C}"/>
                      </a:ext>
                    </a:extLst>
                  </p:cNvPr>
                  <p:cNvSpPr/>
                  <p:nvPr/>
                </p:nvSpPr>
                <p:spPr>
                  <a:xfrm>
                    <a:off x="8896635" y="437894"/>
                    <a:ext cx="289697" cy="144768"/>
                  </a:xfrm>
                  <a:custGeom>
                    <a:avLst/>
                    <a:gdLst>
                      <a:gd name="connsiteX0" fmla="*/ 144822 w 289697"/>
                      <a:gd name="connsiteY0" fmla="*/ 0 h 144768"/>
                      <a:gd name="connsiteX1" fmla="*/ 289697 w 289697"/>
                      <a:gd name="connsiteY1" fmla="*/ 0 h 144768"/>
                      <a:gd name="connsiteX2" fmla="*/ 217260 w 289697"/>
                      <a:gd name="connsiteY2" fmla="*/ 72384 h 144768"/>
                      <a:gd name="connsiteX3" fmla="*/ 144822 w 289697"/>
                      <a:gd name="connsiteY3" fmla="*/ 144768 h 144768"/>
                      <a:gd name="connsiteX4" fmla="*/ 72438 w 289697"/>
                      <a:gd name="connsiteY4" fmla="*/ 72384 h 144768"/>
                      <a:gd name="connsiteX5" fmla="*/ 0 w 289697"/>
                      <a:gd name="connsiteY5" fmla="*/ 0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7" h="144768">
                        <a:moveTo>
                          <a:pt x="144822" y="0"/>
                        </a:moveTo>
                        <a:lnTo>
                          <a:pt x="289697" y="0"/>
                        </a:lnTo>
                        <a:lnTo>
                          <a:pt x="217260" y="72384"/>
                        </a:lnTo>
                        <a:lnTo>
                          <a:pt x="144822" y="144768"/>
                        </a:lnTo>
                        <a:lnTo>
                          <a:pt x="72438" y="72384"/>
                        </a:lnTo>
                        <a:lnTo>
                          <a:pt x="0" y="0"/>
                        </a:lnTo>
                        <a:close/>
                      </a:path>
                    </a:pathLst>
                  </a:custGeom>
                  <a:solidFill>
                    <a:srgbClr val="FD5D21"/>
                  </a:solidFill>
                  <a:ln w="535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89B4C8B-A597-43DA-BD80-2CD4DC11789D}"/>
                      </a:ext>
                    </a:extLst>
                  </p:cNvPr>
                  <p:cNvSpPr/>
                  <p:nvPr/>
                </p:nvSpPr>
                <p:spPr>
                  <a:xfrm>
                    <a:off x="8751760" y="584108"/>
                    <a:ext cx="289696" cy="144768"/>
                  </a:xfrm>
                  <a:custGeom>
                    <a:avLst/>
                    <a:gdLst>
                      <a:gd name="connsiteX0" fmla="*/ 144875 w 289696"/>
                      <a:gd name="connsiteY0" fmla="*/ 0 h 144768"/>
                      <a:gd name="connsiteX1" fmla="*/ 289697 w 289696"/>
                      <a:gd name="connsiteY1" fmla="*/ 0 h 144768"/>
                      <a:gd name="connsiteX2" fmla="*/ 217313 w 289696"/>
                      <a:gd name="connsiteY2" fmla="*/ 72384 h 144768"/>
                      <a:gd name="connsiteX3" fmla="*/ 144875 w 289696"/>
                      <a:gd name="connsiteY3" fmla="*/ 144768 h 144768"/>
                      <a:gd name="connsiteX4" fmla="*/ 72437 w 289696"/>
                      <a:gd name="connsiteY4" fmla="*/ 72384 h 144768"/>
                      <a:gd name="connsiteX5" fmla="*/ 0 w 289696"/>
                      <a:gd name="connsiteY5" fmla="*/ 0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6" h="144768">
                        <a:moveTo>
                          <a:pt x="144875" y="0"/>
                        </a:moveTo>
                        <a:lnTo>
                          <a:pt x="289697" y="0"/>
                        </a:lnTo>
                        <a:lnTo>
                          <a:pt x="217313" y="72384"/>
                        </a:lnTo>
                        <a:lnTo>
                          <a:pt x="144875" y="144768"/>
                        </a:lnTo>
                        <a:lnTo>
                          <a:pt x="72437" y="72384"/>
                        </a:lnTo>
                        <a:lnTo>
                          <a:pt x="0" y="0"/>
                        </a:lnTo>
                        <a:close/>
                      </a:path>
                    </a:pathLst>
                  </a:custGeom>
                  <a:solidFill>
                    <a:srgbClr val="FD5D21"/>
                  </a:solidFill>
                  <a:ln w="5355" cap="flat">
                    <a:noFill/>
                    <a:prstDash val="solid"/>
                    <a:miter/>
                  </a:ln>
                </p:spPr>
                <p:txBody>
                  <a:bodyPr rtlCol="0" anchor="ctr"/>
                  <a:lstStyle/>
                  <a:p>
                    <a:endParaRPr lang="en-US"/>
                  </a:p>
                </p:txBody>
              </p:sp>
            </p:grpSp>
            <p:grpSp>
              <p:nvGrpSpPr>
                <p:cNvPr id="21" name="Graphic 10">
                  <a:extLst>
                    <a:ext uri="{FF2B5EF4-FFF2-40B4-BE49-F238E27FC236}">
                      <a16:creationId xmlns:a16="http://schemas.microsoft.com/office/drawing/2014/main" id="{C1693904-A8F0-496D-B464-911378C368E2}"/>
                    </a:ext>
                  </a:extLst>
                </p:cNvPr>
                <p:cNvGrpSpPr/>
                <p:nvPr/>
              </p:nvGrpSpPr>
              <p:grpSpPr>
                <a:xfrm>
                  <a:off x="8751760" y="728876"/>
                  <a:ext cx="727269" cy="583305"/>
                  <a:chOff x="8751760" y="728876"/>
                  <a:chExt cx="727269" cy="583305"/>
                </a:xfrm>
                <a:solidFill>
                  <a:srgbClr val="FD5D21"/>
                </a:solidFill>
              </p:grpSpPr>
              <p:sp>
                <p:nvSpPr>
                  <p:cNvPr id="22" name="Freeform: Shape 21">
                    <a:extLst>
                      <a:ext uri="{FF2B5EF4-FFF2-40B4-BE49-F238E27FC236}">
                        <a16:creationId xmlns:a16="http://schemas.microsoft.com/office/drawing/2014/main" id="{E367983B-A6D0-4528-9DE4-6CABA12288D9}"/>
                      </a:ext>
                    </a:extLst>
                  </p:cNvPr>
                  <p:cNvSpPr/>
                  <p:nvPr/>
                </p:nvSpPr>
                <p:spPr>
                  <a:xfrm>
                    <a:off x="9189332" y="1167413"/>
                    <a:ext cx="289697" cy="144768"/>
                  </a:xfrm>
                  <a:custGeom>
                    <a:avLst/>
                    <a:gdLst>
                      <a:gd name="connsiteX0" fmla="*/ 144875 w 289697"/>
                      <a:gd name="connsiteY0" fmla="*/ 144768 h 144768"/>
                      <a:gd name="connsiteX1" fmla="*/ 289697 w 289697"/>
                      <a:gd name="connsiteY1" fmla="*/ 144768 h 144768"/>
                      <a:gd name="connsiteX2" fmla="*/ 217313 w 289697"/>
                      <a:gd name="connsiteY2" fmla="*/ 72384 h 144768"/>
                      <a:gd name="connsiteX3" fmla="*/ 144875 w 289697"/>
                      <a:gd name="connsiteY3" fmla="*/ 0 h 144768"/>
                      <a:gd name="connsiteX4" fmla="*/ 72438 w 289697"/>
                      <a:gd name="connsiteY4" fmla="*/ 72384 h 144768"/>
                      <a:gd name="connsiteX5" fmla="*/ 0 w 289697"/>
                      <a:gd name="connsiteY5" fmla="*/ 144768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7" h="144768">
                        <a:moveTo>
                          <a:pt x="144875" y="144768"/>
                        </a:moveTo>
                        <a:lnTo>
                          <a:pt x="289697" y="144768"/>
                        </a:lnTo>
                        <a:lnTo>
                          <a:pt x="217313" y="72384"/>
                        </a:lnTo>
                        <a:lnTo>
                          <a:pt x="144875" y="0"/>
                        </a:lnTo>
                        <a:lnTo>
                          <a:pt x="72438" y="72384"/>
                        </a:lnTo>
                        <a:lnTo>
                          <a:pt x="0" y="144768"/>
                        </a:lnTo>
                        <a:close/>
                      </a:path>
                    </a:pathLst>
                  </a:custGeom>
                  <a:solidFill>
                    <a:srgbClr val="FD5D21"/>
                  </a:solidFill>
                  <a:ln w="535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0A0E66B-976E-4EAC-B880-EA204E776AEA}"/>
                      </a:ext>
                    </a:extLst>
                  </p:cNvPr>
                  <p:cNvSpPr/>
                  <p:nvPr/>
                </p:nvSpPr>
                <p:spPr>
                  <a:xfrm>
                    <a:off x="9044457" y="1021252"/>
                    <a:ext cx="289750" cy="144714"/>
                  </a:xfrm>
                  <a:custGeom>
                    <a:avLst/>
                    <a:gdLst>
                      <a:gd name="connsiteX0" fmla="*/ 144875 w 289750"/>
                      <a:gd name="connsiteY0" fmla="*/ 144714 h 144714"/>
                      <a:gd name="connsiteX1" fmla="*/ 289750 w 289750"/>
                      <a:gd name="connsiteY1" fmla="*/ 144714 h 144714"/>
                      <a:gd name="connsiteX2" fmla="*/ 217313 w 289750"/>
                      <a:gd name="connsiteY2" fmla="*/ 72330 h 144714"/>
                      <a:gd name="connsiteX3" fmla="*/ 144875 w 289750"/>
                      <a:gd name="connsiteY3" fmla="*/ 0 h 144714"/>
                      <a:gd name="connsiteX4" fmla="*/ 72437 w 289750"/>
                      <a:gd name="connsiteY4" fmla="*/ 72330 h 144714"/>
                      <a:gd name="connsiteX5" fmla="*/ 0 w 289750"/>
                      <a:gd name="connsiteY5" fmla="*/ 144714 h 14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50" h="144714">
                        <a:moveTo>
                          <a:pt x="144875" y="144714"/>
                        </a:moveTo>
                        <a:lnTo>
                          <a:pt x="289750" y="144714"/>
                        </a:lnTo>
                        <a:lnTo>
                          <a:pt x="217313" y="72330"/>
                        </a:lnTo>
                        <a:lnTo>
                          <a:pt x="144875" y="0"/>
                        </a:lnTo>
                        <a:lnTo>
                          <a:pt x="72437" y="72330"/>
                        </a:lnTo>
                        <a:lnTo>
                          <a:pt x="0" y="144714"/>
                        </a:lnTo>
                        <a:close/>
                      </a:path>
                    </a:pathLst>
                  </a:custGeom>
                  <a:solidFill>
                    <a:srgbClr val="FD5D21"/>
                  </a:solidFill>
                  <a:ln w="535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BA33EC3-5580-4B5E-A938-5C1C35D88B74}"/>
                      </a:ext>
                    </a:extLst>
                  </p:cNvPr>
                  <p:cNvSpPr/>
                  <p:nvPr/>
                </p:nvSpPr>
                <p:spPr>
                  <a:xfrm>
                    <a:off x="8896635" y="875037"/>
                    <a:ext cx="289697" cy="144768"/>
                  </a:xfrm>
                  <a:custGeom>
                    <a:avLst/>
                    <a:gdLst>
                      <a:gd name="connsiteX0" fmla="*/ 144822 w 289697"/>
                      <a:gd name="connsiteY0" fmla="*/ 144768 h 144768"/>
                      <a:gd name="connsiteX1" fmla="*/ 289697 w 289697"/>
                      <a:gd name="connsiteY1" fmla="*/ 144768 h 144768"/>
                      <a:gd name="connsiteX2" fmla="*/ 217260 w 289697"/>
                      <a:gd name="connsiteY2" fmla="*/ 72384 h 144768"/>
                      <a:gd name="connsiteX3" fmla="*/ 144822 w 289697"/>
                      <a:gd name="connsiteY3" fmla="*/ 0 h 144768"/>
                      <a:gd name="connsiteX4" fmla="*/ 72438 w 289697"/>
                      <a:gd name="connsiteY4" fmla="*/ 72384 h 144768"/>
                      <a:gd name="connsiteX5" fmla="*/ 0 w 289697"/>
                      <a:gd name="connsiteY5" fmla="*/ 144768 h 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7" h="144768">
                        <a:moveTo>
                          <a:pt x="144822" y="144768"/>
                        </a:moveTo>
                        <a:lnTo>
                          <a:pt x="289697" y="144768"/>
                        </a:lnTo>
                        <a:lnTo>
                          <a:pt x="217260" y="72384"/>
                        </a:lnTo>
                        <a:lnTo>
                          <a:pt x="144822" y="0"/>
                        </a:lnTo>
                        <a:lnTo>
                          <a:pt x="72438" y="72384"/>
                        </a:lnTo>
                        <a:lnTo>
                          <a:pt x="0" y="144768"/>
                        </a:lnTo>
                        <a:close/>
                      </a:path>
                    </a:pathLst>
                  </a:custGeom>
                  <a:solidFill>
                    <a:srgbClr val="FD5D21"/>
                  </a:solidFill>
                  <a:ln w="53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89FAD70-E672-4B5D-963C-A06B383D2BB2}"/>
                      </a:ext>
                    </a:extLst>
                  </p:cNvPr>
                  <p:cNvSpPr/>
                  <p:nvPr/>
                </p:nvSpPr>
                <p:spPr>
                  <a:xfrm>
                    <a:off x="8751760" y="728876"/>
                    <a:ext cx="289696" cy="144714"/>
                  </a:xfrm>
                  <a:custGeom>
                    <a:avLst/>
                    <a:gdLst>
                      <a:gd name="connsiteX0" fmla="*/ 144875 w 289696"/>
                      <a:gd name="connsiteY0" fmla="*/ 144715 h 144714"/>
                      <a:gd name="connsiteX1" fmla="*/ 289697 w 289696"/>
                      <a:gd name="connsiteY1" fmla="*/ 144715 h 144714"/>
                      <a:gd name="connsiteX2" fmla="*/ 217313 w 289696"/>
                      <a:gd name="connsiteY2" fmla="*/ 72330 h 144714"/>
                      <a:gd name="connsiteX3" fmla="*/ 144875 w 289696"/>
                      <a:gd name="connsiteY3" fmla="*/ 0 h 144714"/>
                      <a:gd name="connsiteX4" fmla="*/ 72437 w 289696"/>
                      <a:gd name="connsiteY4" fmla="*/ 72330 h 144714"/>
                      <a:gd name="connsiteX5" fmla="*/ 0 w 289696"/>
                      <a:gd name="connsiteY5" fmla="*/ 144715 h 14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696" h="144714">
                        <a:moveTo>
                          <a:pt x="144875" y="144715"/>
                        </a:moveTo>
                        <a:lnTo>
                          <a:pt x="289697" y="144715"/>
                        </a:lnTo>
                        <a:lnTo>
                          <a:pt x="217313" y="72330"/>
                        </a:lnTo>
                        <a:lnTo>
                          <a:pt x="144875" y="0"/>
                        </a:lnTo>
                        <a:lnTo>
                          <a:pt x="72437" y="72330"/>
                        </a:lnTo>
                        <a:lnTo>
                          <a:pt x="0" y="144715"/>
                        </a:lnTo>
                        <a:close/>
                      </a:path>
                    </a:pathLst>
                  </a:custGeom>
                  <a:solidFill>
                    <a:srgbClr val="FD5D21"/>
                  </a:solidFill>
                  <a:ln w="5355" cap="flat">
                    <a:noFill/>
                    <a:prstDash val="solid"/>
                    <a:miter/>
                  </a:ln>
                </p:spPr>
                <p:txBody>
                  <a:bodyPr rtlCol="0" anchor="ctr"/>
                  <a:lstStyle/>
                  <a:p>
                    <a:endParaRPr lang="en-US"/>
                  </a:p>
                </p:txBody>
              </p:sp>
            </p:grpSp>
            <p:sp>
              <p:nvSpPr>
                <p:cNvPr id="26" name="Freeform: Shape 25">
                  <a:extLst>
                    <a:ext uri="{FF2B5EF4-FFF2-40B4-BE49-F238E27FC236}">
                      <a16:creationId xmlns:a16="http://schemas.microsoft.com/office/drawing/2014/main" id="{30347234-8E78-4035-AE60-7F1712874CA2}"/>
                    </a:ext>
                  </a:extLst>
                </p:cNvPr>
                <p:cNvSpPr/>
                <p:nvPr/>
              </p:nvSpPr>
              <p:spPr>
                <a:xfrm>
                  <a:off x="9334207" y="0"/>
                  <a:ext cx="144821" cy="144768"/>
                </a:xfrm>
                <a:custGeom>
                  <a:avLst/>
                  <a:gdLst>
                    <a:gd name="connsiteX0" fmla="*/ 144822 w 144821"/>
                    <a:gd name="connsiteY0" fmla="*/ 0 h 144768"/>
                    <a:gd name="connsiteX1" fmla="*/ 144822 w 144821"/>
                    <a:gd name="connsiteY1" fmla="*/ 144768 h 144768"/>
                    <a:gd name="connsiteX2" fmla="*/ 72438 w 144821"/>
                    <a:gd name="connsiteY2" fmla="*/ 72384 h 144768"/>
                    <a:gd name="connsiteX3" fmla="*/ 0 w 144821"/>
                    <a:gd name="connsiteY3" fmla="*/ 0 h 144768"/>
                  </a:gdLst>
                  <a:ahLst/>
                  <a:cxnLst>
                    <a:cxn ang="0">
                      <a:pos x="connsiteX0" y="connsiteY0"/>
                    </a:cxn>
                    <a:cxn ang="0">
                      <a:pos x="connsiteX1" y="connsiteY1"/>
                    </a:cxn>
                    <a:cxn ang="0">
                      <a:pos x="connsiteX2" y="connsiteY2"/>
                    </a:cxn>
                    <a:cxn ang="0">
                      <a:pos x="connsiteX3" y="connsiteY3"/>
                    </a:cxn>
                  </a:cxnLst>
                  <a:rect l="l" t="t" r="r" b="b"/>
                  <a:pathLst>
                    <a:path w="144821" h="144768">
                      <a:moveTo>
                        <a:pt x="144822" y="0"/>
                      </a:moveTo>
                      <a:lnTo>
                        <a:pt x="144822" y="144768"/>
                      </a:lnTo>
                      <a:lnTo>
                        <a:pt x="72438" y="72384"/>
                      </a:lnTo>
                      <a:lnTo>
                        <a:pt x="0" y="0"/>
                      </a:lnTo>
                      <a:close/>
                    </a:path>
                  </a:pathLst>
                </a:custGeom>
                <a:solidFill>
                  <a:srgbClr val="FD5D21"/>
                </a:solidFill>
                <a:ln w="535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609A5F0-455F-407D-A8F0-3CC064DEFBCF}"/>
                    </a:ext>
                  </a:extLst>
                </p:cNvPr>
                <p:cNvSpPr/>
                <p:nvPr/>
              </p:nvSpPr>
              <p:spPr>
                <a:xfrm>
                  <a:off x="9334207" y="1312181"/>
                  <a:ext cx="144821" cy="144768"/>
                </a:xfrm>
                <a:custGeom>
                  <a:avLst/>
                  <a:gdLst>
                    <a:gd name="connsiteX0" fmla="*/ 144822 w 144821"/>
                    <a:gd name="connsiteY0" fmla="*/ 144768 h 144768"/>
                    <a:gd name="connsiteX1" fmla="*/ 144822 w 144821"/>
                    <a:gd name="connsiteY1" fmla="*/ 0 h 144768"/>
                    <a:gd name="connsiteX2" fmla="*/ 72438 w 144821"/>
                    <a:gd name="connsiteY2" fmla="*/ 72384 h 144768"/>
                    <a:gd name="connsiteX3" fmla="*/ 0 w 144821"/>
                    <a:gd name="connsiteY3" fmla="*/ 144768 h 144768"/>
                  </a:gdLst>
                  <a:ahLst/>
                  <a:cxnLst>
                    <a:cxn ang="0">
                      <a:pos x="connsiteX0" y="connsiteY0"/>
                    </a:cxn>
                    <a:cxn ang="0">
                      <a:pos x="connsiteX1" y="connsiteY1"/>
                    </a:cxn>
                    <a:cxn ang="0">
                      <a:pos x="connsiteX2" y="connsiteY2"/>
                    </a:cxn>
                    <a:cxn ang="0">
                      <a:pos x="connsiteX3" y="connsiteY3"/>
                    </a:cxn>
                  </a:cxnLst>
                  <a:rect l="l" t="t" r="r" b="b"/>
                  <a:pathLst>
                    <a:path w="144821" h="144768">
                      <a:moveTo>
                        <a:pt x="144822" y="144768"/>
                      </a:moveTo>
                      <a:lnTo>
                        <a:pt x="144822" y="0"/>
                      </a:lnTo>
                      <a:lnTo>
                        <a:pt x="72438" y="72384"/>
                      </a:lnTo>
                      <a:lnTo>
                        <a:pt x="0" y="144768"/>
                      </a:lnTo>
                      <a:close/>
                    </a:path>
                  </a:pathLst>
                </a:custGeom>
                <a:solidFill>
                  <a:srgbClr val="FD5D21"/>
                </a:solidFill>
                <a:ln w="5355" cap="flat">
                  <a:noFill/>
                  <a:prstDash val="solid"/>
                  <a:miter/>
                </a:ln>
              </p:spPr>
              <p:txBody>
                <a:bodyPr rtlCol="0" anchor="ctr"/>
                <a:lstStyle/>
                <a:p>
                  <a:endParaRPr lang="en-US"/>
                </a:p>
              </p:txBody>
            </p:sp>
          </p:grpSp>
          <p:sp>
            <p:nvSpPr>
              <p:cNvPr id="28" name="Freeform: Shape 27">
                <a:extLst>
                  <a:ext uri="{FF2B5EF4-FFF2-40B4-BE49-F238E27FC236}">
                    <a16:creationId xmlns:a16="http://schemas.microsoft.com/office/drawing/2014/main" id="{2C20555B-3E7B-4616-9BD3-AC35053FBD24}"/>
                  </a:ext>
                </a:extLst>
              </p:cNvPr>
              <p:cNvSpPr/>
              <p:nvPr/>
            </p:nvSpPr>
            <p:spPr>
              <a:xfrm>
                <a:off x="8970787" y="220098"/>
                <a:ext cx="508402" cy="1016591"/>
              </a:xfrm>
              <a:custGeom>
                <a:avLst/>
                <a:gdLst>
                  <a:gd name="connsiteX0" fmla="*/ 0 w 508402"/>
                  <a:gd name="connsiteY0" fmla="*/ 508349 h 1016591"/>
                  <a:gd name="connsiteX1" fmla="*/ 508402 w 508402"/>
                  <a:gd name="connsiteY1" fmla="*/ 0 h 1016591"/>
                  <a:gd name="connsiteX2" fmla="*/ 508402 w 508402"/>
                  <a:gd name="connsiteY2" fmla="*/ 89422 h 1016591"/>
                  <a:gd name="connsiteX3" fmla="*/ 89475 w 508402"/>
                  <a:gd name="connsiteY3" fmla="*/ 508349 h 1016591"/>
                  <a:gd name="connsiteX4" fmla="*/ 508402 w 508402"/>
                  <a:gd name="connsiteY4" fmla="*/ 927330 h 1016591"/>
                  <a:gd name="connsiteX5" fmla="*/ 508242 w 508402"/>
                  <a:gd name="connsiteY5" fmla="*/ 1016591 h 101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8402" h="1016591">
                    <a:moveTo>
                      <a:pt x="0" y="508349"/>
                    </a:moveTo>
                    <a:lnTo>
                      <a:pt x="508402" y="0"/>
                    </a:lnTo>
                    <a:lnTo>
                      <a:pt x="508402" y="89422"/>
                    </a:lnTo>
                    <a:lnTo>
                      <a:pt x="89475" y="508349"/>
                    </a:lnTo>
                    <a:lnTo>
                      <a:pt x="508402" y="927330"/>
                    </a:lnTo>
                    <a:lnTo>
                      <a:pt x="508242" y="1016591"/>
                    </a:lnTo>
                    <a:close/>
                  </a:path>
                </a:pathLst>
              </a:custGeom>
              <a:solidFill>
                <a:srgbClr val="CD832A"/>
              </a:solidFill>
              <a:ln w="535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04956AC-E5AD-43E6-B1A6-C2E34AA09C23}"/>
                  </a:ext>
                </a:extLst>
              </p:cNvPr>
              <p:cNvSpPr/>
              <p:nvPr/>
            </p:nvSpPr>
            <p:spPr>
              <a:xfrm>
                <a:off x="9267074" y="516493"/>
                <a:ext cx="211955" cy="423963"/>
              </a:xfrm>
              <a:custGeom>
                <a:avLst/>
                <a:gdLst>
                  <a:gd name="connsiteX0" fmla="*/ 0 w 211955"/>
                  <a:gd name="connsiteY0" fmla="*/ 211955 h 423963"/>
                  <a:gd name="connsiteX1" fmla="*/ 211955 w 211955"/>
                  <a:gd name="connsiteY1" fmla="*/ 0 h 423963"/>
                  <a:gd name="connsiteX2" fmla="*/ 211955 w 211955"/>
                  <a:gd name="connsiteY2" fmla="*/ 423964 h 423963"/>
                </a:gdLst>
                <a:ahLst/>
                <a:cxnLst>
                  <a:cxn ang="0">
                    <a:pos x="connsiteX0" y="connsiteY0"/>
                  </a:cxn>
                  <a:cxn ang="0">
                    <a:pos x="connsiteX1" y="connsiteY1"/>
                  </a:cxn>
                  <a:cxn ang="0">
                    <a:pos x="connsiteX2" y="connsiteY2"/>
                  </a:cxn>
                </a:cxnLst>
                <a:rect l="l" t="t" r="r" b="b"/>
                <a:pathLst>
                  <a:path w="211955" h="423963">
                    <a:moveTo>
                      <a:pt x="0" y="211955"/>
                    </a:moveTo>
                    <a:lnTo>
                      <a:pt x="211955" y="0"/>
                    </a:lnTo>
                    <a:lnTo>
                      <a:pt x="211955" y="423964"/>
                    </a:lnTo>
                    <a:close/>
                  </a:path>
                </a:pathLst>
              </a:custGeom>
              <a:solidFill>
                <a:srgbClr val="AD2925"/>
              </a:solidFill>
              <a:ln w="5355" cap="flat">
                <a:noFill/>
                <a:prstDash val="solid"/>
                <a:miter/>
              </a:ln>
            </p:spPr>
            <p:txBody>
              <a:bodyPr rtlCol="0" anchor="ctr"/>
              <a:lstStyle/>
              <a:p>
                <a:endParaRPr lang="en-US"/>
              </a:p>
            </p:txBody>
          </p:sp>
        </p:grpSp>
        <p:grpSp>
          <p:nvGrpSpPr>
            <p:cNvPr id="30" name="Graphic 10">
              <a:extLst>
                <a:ext uri="{FF2B5EF4-FFF2-40B4-BE49-F238E27FC236}">
                  <a16:creationId xmlns:a16="http://schemas.microsoft.com/office/drawing/2014/main" id="{90B9B221-B9E2-4021-BD74-8558B79AF7E9}"/>
                </a:ext>
              </a:extLst>
            </p:cNvPr>
            <p:cNvGrpSpPr/>
            <p:nvPr/>
          </p:nvGrpSpPr>
          <p:grpSpPr>
            <a:xfrm>
              <a:off x="8867596" y="1456949"/>
              <a:ext cx="611593" cy="851088"/>
              <a:chOff x="8867596" y="1456949"/>
              <a:chExt cx="611593" cy="851088"/>
            </a:xfrm>
          </p:grpSpPr>
          <p:sp>
            <p:nvSpPr>
              <p:cNvPr id="31" name="Freeform: Shape 30">
                <a:extLst>
                  <a:ext uri="{FF2B5EF4-FFF2-40B4-BE49-F238E27FC236}">
                    <a16:creationId xmlns:a16="http://schemas.microsoft.com/office/drawing/2014/main" id="{AF4384D8-B743-47A8-BFCE-22075929463B}"/>
                  </a:ext>
                </a:extLst>
              </p:cNvPr>
              <p:cNvSpPr/>
              <p:nvPr/>
            </p:nvSpPr>
            <p:spPr>
              <a:xfrm>
                <a:off x="9049708" y="1456949"/>
                <a:ext cx="429481" cy="851088"/>
              </a:xfrm>
              <a:custGeom>
                <a:avLst/>
                <a:gdLst>
                  <a:gd name="connsiteX0" fmla="*/ 0 w 429481"/>
                  <a:gd name="connsiteY0" fmla="*/ 421553 h 851088"/>
                  <a:gd name="connsiteX1" fmla="*/ 429322 w 429481"/>
                  <a:gd name="connsiteY1" fmla="*/ 0 h 851088"/>
                  <a:gd name="connsiteX2" fmla="*/ 429322 w 429481"/>
                  <a:gd name="connsiteY2" fmla="*/ 67669 h 851088"/>
                  <a:gd name="connsiteX3" fmla="*/ 75438 w 429481"/>
                  <a:gd name="connsiteY3" fmla="*/ 421553 h 851088"/>
                  <a:gd name="connsiteX4" fmla="*/ 429482 w 429481"/>
                  <a:gd name="connsiteY4" fmla="*/ 775651 h 851088"/>
                  <a:gd name="connsiteX5" fmla="*/ 429482 w 429481"/>
                  <a:gd name="connsiteY5" fmla="*/ 851089 h 85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81" h="851088">
                    <a:moveTo>
                      <a:pt x="0" y="421553"/>
                    </a:moveTo>
                    <a:lnTo>
                      <a:pt x="429322" y="0"/>
                    </a:lnTo>
                    <a:lnTo>
                      <a:pt x="429322" y="67669"/>
                    </a:lnTo>
                    <a:lnTo>
                      <a:pt x="75438" y="421553"/>
                    </a:lnTo>
                    <a:lnTo>
                      <a:pt x="429482" y="775651"/>
                    </a:lnTo>
                    <a:lnTo>
                      <a:pt x="429482" y="851089"/>
                    </a:lnTo>
                    <a:close/>
                  </a:path>
                </a:pathLst>
              </a:custGeom>
              <a:solidFill>
                <a:srgbClr val="E9D7A9"/>
              </a:solidFill>
              <a:ln w="535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A2553F7-80C0-475F-BD31-7074D1812FAA}"/>
                  </a:ext>
                </a:extLst>
              </p:cNvPr>
              <p:cNvSpPr/>
              <p:nvPr/>
            </p:nvSpPr>
            <p:spPr>
              <a:xfrm>
                <a:off x="9317330" y="1721197"/>
                <a:ext cx="157305" cy="314664"/>
              </a:xfrm>
              <a:custGeom>
                <a:avLst/>
                <a:gdLst>
                  <a:gd name="connsiteX0" fmla="*/ 0 w 157305"/>
                  <a:gd name="connsiteY0" fmla="*/ 157305 h 314664"/>
                  <a:gd name="connsiteX1" fmla="*/ 157305 w 157305"/>
                  <a:gd name="connsiteY1" fmla="*/ 0 h 314664"/>
                  <a:gd name="connsiteX2" fmla="*/ 157305 w 157305"/>
                  <a:gd name="connsiteY2" fmla="*/ 314664 h 314664"/>
                </a:gdLst>
                <a:ahLst/>
                <a:cxnLst>
                  <a:cxn ang="0">
                    <a:pos x="connsiteX0" y="connsiteY0"/>
                  </a:cxn>
                  <a:cxn ang="0">
                    <a:pos x="connsiteX1" y="connsiteY1"/>
                  </a:cxn>
                  <a:cxn ang="0">
                    <a:pos x="connsiteX2" y="connsiteY2"/>
                  </a:cxn>
                </a:cxnLst>
                <a:rect l="l" t="t" r="r" b="b"/>
                <a:pathLst>
                  <a:path w="157305" h="314664">
                    <a:moveTo>
                      <a:pt x="0" y="157305"/>
                    </a:moveTo>
                    <a:lnTo>
                      <a:pt x="157305" y="0"/>
                    </a:lnTo>
                    <a:lnTo>
                      <a:pt x="157305" y="314664"/>
                    </a:lnTo>
                    <a:close/>
                  </a:path>
                </a:pathLst>
              </a:custGeom>
              <a:solidFill>
                <a:srgbClr val="B22D26"/>
              </a:solidFill>
              <a:ln w="5355" cap="flat">
                <a:noFill/>
                <a:prstDash val="solid"/>
                <a:miter/>
              </a:ln>
            </p:spPr>
            <p:txBody>
              <a:bodyPr rtlCol="0" anchor="ctr"/>
              <a:lstStyle/>
              <a:p>
                <a:endParaRPr lang="en-US"/>
              </a:p>
            </p:txBody>
          </p:sp>
          <p:grpSp>
            <p:nvGrpSpPr>
              <p:cNvPr id="33" name="Graphic 10">
                <a:extLst>
                  <a:ext uri="{FF2B5EF4-FFF2-40B4-BE49-F238E27FC236}">
                    <a16:creationId xmlns:a16="http://schemas.microsoft.com/office/drawing/2014/main" id="{EB7A0767-1320-4E0B-933B-243959AEEE1D}"/>
                  </a:ext>
                </a:extLst>
              </p:cNvPr>
              <p:cNvGrpSpPr/>
              <p:nvPr/>
            </p:nvGrpSpPr>
            <p:grpSpPr>
              <a:xfrm>
                <a:off x="8867596" y="1632739"/>
                <a:ext cx="245655" cy="491579"/>
                <a:chOff x="8867596" y="1632739"/>
                <a:chExt cx="245655" cy="491579"/>
              </a:xfrm>
              <a:solidFill>
                <a:srgbClr val="FD5D21"/>
              </a:solidFill>
            </p:grpSpPr>
            <p:sp>
              <p:nvSpPr>
                <p:cNvPr id="34" name="Freeform: Shape 33">
                  <a:extLst>
                    <a:ext uri="{FF2B5EF4-FFF2-40B4-BE49-F238E27FC236}">
                      <a16:creationId xmlns:a16="http://schemas.microsoft.com/office/drawing/2014/main" id="{8E130160-DE00-4C78-B343-0ED5C2575C33}"/>
                    </a:ext>
                  </a:extLst>
                </p:cNvPr>
                <p:cNvSpPr/>
                <p:nvPr/>
              </p:nvSpPr>
              <p:spPr>
                <a:xfrm>
                  <a:off x="8990450" y="1632739"/>
                  <a:ext cx="122801" cy="245762"/>
                </a:xfrm>
                <a:custGeom>
                  <a:avLst/>
                  <a:gdLst>
                    <a:gd name="connsiteX0" fmla="*/ 0 w 122801"/>
                    <a:gd name="connsiteY0" fmla="*/ 122908 h 245762"/>
                    <a:gd name="connsiteX1" fmla="*/ 0 w 122801"/>
                    <a:gd name="connsiteY1" fmla="*/ 245763 h 245762"/>
                    <a:gd name="connsiteX2" fmla="*/ 61400 w 122801"/>
                    <a:gd name="connsiteY2" fmla="*/ 184362 h 245762"/>
                    <a:gd name="connsiteX3" fmla="*/ 122801 w 122801"/>
                    <a:gd name="connsiteY3" fmla="*/ 122908 h 245762"/>
                    <a:gd name="connsiteX4" fmla="*/ 61400 w 122801"/>
                    <a:gd name="connsiteY4" fmla="*/ 61454 h 245762"/>
                    <a:gd name="connsiteX5" fmla="*/ 0 w 122801"/>
                    <a:gd name="connsiteY5" fmla="*/ 0 h 24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01" h="245762">
                      <a:moveTo>
                        <a:pt x="0" y="122908"/>
                      </a:moveTo>
                      <a:lnTo>
                        <a:pt x="0" y="245763"/>
                      </a:lnTo>
                      <a:lnTo>
                        <a:pt x="61400" y="184362"/>
                      </a:lnTo>
                      <a:lnTo>
                        <a:pt x="122801" y="122908"/>
                      </a:lnTo>
                      <a:lnTo>
                        <a:pt x="61400" y="61454"/>
                      </a:lnTo>
                      <a:lnTo>
                        <a:pt x="0" y="0"/>
                      </a:lnTo>
                      <a:close/>
                    </a:path>
                  </a:pathLst>
                </a:custGeom>
                <a:solidFill>
                  <a:srgbClr val="FD5D21"/>
                </a:solidFill>
                <a:ln w="535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886EFB6-C307-4D95-8E1D-ECA01A24814C}"/>
                    </a:ext>
                  </a:extLst>
                </p:cNvPr>
                <p:cNvSpPr/>
                <p:nvPr/>
              </p:nvSpPr>
              <p:spPr>
                <a:xfrm>
                  <a:off x="8990450" y="1878502"/>
                  <a:ext cx="122801" cy="245816"/>
                </a:xfrm>
                <a:custGeom>
                  <a:avLst/>
                  <a:gdLst>
                    <a:gd name="connsiteX0" fmla="*/ 0 w 122801"/>
                    <a:gd name="connsiteY0" fmla="*/ 122908 h 245816"/>
                    <a:gd name="connsiteX1" fmla="*/ 0 w 122801"/>
                    <a:gd name="connsiteY1" fmla="*/ 245816 h 245816"/>
                    <a:gd name="connsiteX2" fmla="*/ 61400 w 122801"/>
                    <a:gd name="connsiteY2" fmla="*/ 184362 h 245816"/>
                    <a:gd name="connsiteX3" fmla="*/ 122801 w 122801"/>
                    <a:gd name="connsiteY3" fmla="*/ 122908 h 245816"/>
                    <a:gd name="connsiteX4" fmla="*/ 61400 w 122801"/>
                    <a:gd name="connsiteY4" fmla="*/ 61454 h 245816"/>
                    <a:gd name="connsiteX5" fmla="*/ 0 w 122801"/>
                    <a:gd name="connsiteY5" fmla="*/ 0 h 2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01" h="245816">
                      <a:moveTo>
                        <a:pt x="0" y="122908"/>
                      </a:moveTo>
                      <a:lnTo>
                        <a:pt x="0" y="245816"/>
                      </a:lnTo>
                      <a:lnTo>
                        <a:pt x="61400" y="184362"/>
                      </a:lnTo>
                      <a:lnTo>
                        <a:pt x="122801" y="122908"/>
                      </a:lnTo>
                      <a:lnTo>
                        <a:pt x="61400" y="61454"/>
                      </a:lnTo>
                      <a:lnTo>
                        <a:pt x="0" y="0"/>
                      </a:lnTo>
                      <a:close/>
                    </a:path>
                  </a:pathLst>
                </a:custGeom>
                <a:solidFill>
                  <a:srgbClr val="FD5D21"/>
                </a:solidFill>
                <a:ln w="535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BD7A487-EE15-47C0-B3E6-24F08C4C240F}"/>
                    </a:ext>
                  </a:extLst>
                </p:cNvPr>
                <p:cNvSpPr/>
                <p:nvPr/>
              </p:nvSpPr>
              <p:spPr>
                <a:xfrm>
                  <a:off x="8867596" y="1755647"/>
                  <a:ext cx="122800" cy="245816"/>
                </a:xfrm>
                <a:custGeom>
                  <a:avLst/>
                  <a:gdLst>
                    <a:gd name="connsiteX0" fmla="*/ 0 w 122800"/>
                    <a:gd name="connsiteY0" fmla="*/ 122908 h 245816"/>
                    <a:gd name="connsiteX1" fmla="*/ 0 w 122800"/>
                    <a:gd name="connsiteY1" fmla="*/ 245816 h 245816"/>
                    <a:gd name="connsiteX2" fmla="*/ 61400 w 122800"/>
                    <a:gd name="connsiteY2" fmla="*/ 184362 h 245816"/>
                    <a:gd name="connsiteX3" fmla="*/ 122801 w 122800"/>
                    <a:gd name="connsiteY3" fmla="*/ 122908 h 245816"/>
                    <a:gd name="connsiteX4" fmla="*/ 61400 w 122800"/>
                    <a:gd name="connsiteY4" fmla="*/ 61454 h 245816"/>
                    <a:gd name="connsiteX5" fmla="*/ 0 w 122800"/>
                    <a:gd name="connsiteY5" fmla="*/ 0 h 24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00" h="245816">
                      <a:moveTo>
                        <a:pt x="0" y="122908"/>
                      </a:moveTo>
                      <a:lnTo>
                        <a:pt x="0" y="245816"/>
                      </a:lnTo>
                      <a:lnTo>
                        <a:pt x="61400" y="184362"/>
                      </a:lnTo>
                      <a:lnTo>
                        <a:pt x="122801" y="122908"/>
                      </a:lnTo>
                      <a:lnTo>
                        <a:pt x="61400" y="61454"/>
                      </a:lnTo>
                      <a:lnTo>
                        <a:pt x="0" y="0"/>
                      </a:lnTo>
                      <a:close/>
                    </a:path>
                  </a:pathLst>
                </a:custGeom>
                <a:solidFill>
                  <a:srgbClr val="FD5D21"/>
                </a:solidFill>
                <a:ln w="5355" cap="flat">
                  <a:noFill/>
                  <a:prstDash val="solid"/>
                  <a:miter/>
                </a:ln>
              </p:spPr>
              <p:txBody>
                <a:bodyPr rtlCol="0" anchor="ctr"/>
                <a:lstStyle/>
                <a:p>
                  <a:endParaRPr lang="en-US"/>
                </a:p>
              </p:txBody>
            </p:sp>
          </p:grpSp>
        </p:grpSp>
        <p:grpSp>
          <p:nvGrpSpPr>
            <p:cNvPr id="37" name="Graphic 10">
              <a:extLst>
                <a:ext uri="{FF2B5EF4-FFF2-40B4-BE49-F238E27FC236}">
                  <a16:creationId xmlns:a16="http://schemas.microsoft.com/office/drawing/2014/main" id="{59D5717B-594F-4433-901E-3A36FBEC910C}"/>
                </a:ext>
              </a:extLst>
            </p:cNvPr>
            <p:cNvGrpSpPr/>
            <p:nvPr/>
          </p:nvGrpSpPr>
          <p:grpSpPr>
            <a:xfrm>
              <a:off x="8755831" y="2301126"/>
              <a:ext cx="723358" cy="1449395"/>
              <a:chOff x="8755831" y="2301126"/>
              <a:chExt cx="723358" cy="1449395"/>
            </a:xfrm>
          </p:grpSpPr>
          <p:sp>
            <p:nvSpPr>
              <p:cNvPr id="38" name="Freeform: Shape 37">
                <a:extLst>
                  <a:ext uri="{FF2B5EF4-FFF2-40B4-BE49-F238E27FC236}">
                    <a16:creationId xmlns:a16="http://schemas.microsoft.com/office/drawing/2014/main" id="{81F66487-75A8-4C24-B0DB-4C1B1C161165}"/>
                  </a:ext>
                </a:extLst>
              </p:cNvPr>
              <p:cNvSpPr/>
              <p:nvPr/>
            </p:nvSpPr>
            <p:spPr>
              <a:xfrm>
                <a:off x="8755831" y="2815691"/>
                <a:ext cx="295644" cy="424017"/>
              </a:xfrm>
              <a:custGeom>
                <a:avLst/>
                <a:gdLst>
                  <a:gd name="connsiteX0" fmla="*/ 0 w 295644"/>
                  <a:gd name="connsiteY0" fmla="*/ 83153 h 424017"/>
                  <a:gd name="connsiteX1" fmla="*/ 83207 w 295644"/>
                  <a:gd name="connsiteY1" fmla="*/ 0 h 424017"/>
                  <a:gd name="connsiteX2" fmla="*/ 295644 w 295644"/>
                  <a:gd name="connsiteY2" fmla="*/ 212437 h 424017"/>
                  <a:gd name="connsiteX3" fmla="*/ 84064 w 295644"/>
                  <a:gd name="connsiteY3" fmla="*/ 424017 h 424017"/>
                  <a:gd name="connsiteX4" fmla="*/ 911 w 295644"/>
                  <a:gd name="connsiteY4" fmla="*/ 340864 h 424017"/>
                  <a:gd name="connsiteX5" fmla="*/ 129338 w 295644"/>
                  <a:gd name="connsiteY5" fmla="*/ 212437 h 42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44" h="424017">
                    <a:moveTo>
                      <a:pt x="0" y="83153"/>
                    </a:moveTo>
                    <a:lnTo>
                      <a:pt x="83207" y="0"/>
                    </a:lnTo>
                    <a:lnTo>
                      <a:pt x="295644" y="212437"/>
                    </a:lnTo>
                    <a:lnTo>
                      <a:pt x="84064" y="424017"/>
                    </a:lnTo>
                    <a:lnTo>
                      <a:pt x="911" y="340864"/>
                    </a:lnTo>
                    <a:lnTo>
                      <a:pt x="129338" y="212437"/>
                    </a:lnTo>
                    <a:close/>
                  </a:path>
                </a:pathLst>
              </a:custGeom>
              <a:solidFill>
                <a:srgbClr val="B22D26"/>
              </a:solidFill>
              <a:ln w="535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11543AF1-4E75-432D-925F-DF06076C15DF}"/>
                  </a:ext>
                </a:extLst>
              </p:cNvPr>
              <p:cNvSpPr/>
              <p:nvPr/>
            </p:nvSpPr>
            <p:spPr>
              <a:xfrm>
                <a:off x="9266913" y="2301126"/>
                <a:ext cx="212276" cy="295001"/>
              </a:xfrm>
              <a:custGeom>
                <a:avLst/>
                <a:gdLst>
                  <a:gd name="connsiteX0" fmla="*/ 0 w 212276"/>
                  <a:gd name="connsiteY0" fmla="*/ 83153 h 295001"/>
                  <a:gd name="connsiteX1" fmla="*/ 83153 w 212276"/>
                  <a:gd name="connsiteY1" fmla="*/ 0 h 295001"/>
                  <a:gd name="connsiteX2" fmla="*/ 212277 w 212276"/>
                  <a:gd name="connsiteY2" fmla="*/ 129123 h 295001"/>
                  <a:gd name="connsiteX3" fmla="*/ 211848 w 212276"/>
                  <a:gd name="connsiteY3" fmla="*/ 295001 h 295001"/>
                </a:gdLst>
                <a:ahLst/>
                <a:cxnLst>
                  <a:cxn ang="0">
                    <a:pos x="connsiteX0" y="connsiteY0"/>
                  </a:cxn>
                  <a:cxn ang="0">
                    <a:pos x="connsiteX1" y="connsiteY1"/>
                  </a:cxn>
                  <a:cxn ang="0">
                    <a:pos x="connsiteX2" y="connsiteY2"/>
                  </a:cxn>
                  <a:cxn ang="0">
                    <a:pos x="connsiteX3" y="connsiteY3"/>
                  </a:cxn>
                </a:cxnLst>
                <a:rect l="l" t="t" r="r" b="b"/>
                <a:pathLst>
                  <a:path w="212276" h="295001">
                    <a:moveTo>
                      <a:pt x="0" y="83153"/>
                    </a:moveTo>
                    <a:lnTo>
                      <a:pt x="83153" y="0"/>
                    </a:lnTo>
                    <a:lnTo>
                      <a:pt x="212277" y="129123"/>
                    </a:lnTo>
                    <a:lnTo>
                      <a:pt x="211848" y="295001"/>
                    </a:lnTo>
                    <a:close/>
                  </a:path>
                </a:pathLst>
              </a:custGeom>
              <a:solidFill>
                <a:srgbClr val="B22D26"/>
              </a:solidFill>
              <a:ln w="535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85CB1F6-BE05-4013-988A-FC02C842B472}"/>
                  </a:ext>
                </a:extLst>
              </p:cNvPr>
              <p:cNvSpPr/>
              <p:nvPr/>
            </p:nvSpPr>
            <p:spPr>
              <a:xfrm>
                <a:off x="9266913" y="3455038"/>
                <a:ext cx="212276" cy="295483"/>
              </a:xfrm>
              <a:custGeom>
                <a:avLst/>
                <a:gdLst>
                  <a:gd name="connsiteX0" fmla="*/ 0 w 212276"/>
                  <a:gd name="connsiteY0" fmla="*/ 212330 h 295483"/>
                  <a:gd name="connsiteX1" fmla="*/ 212277 w 212276"/>
                  <a:gd name="connsiteY1" fmla="*/ 0 h 295483"/>
                  <a:gd name="connsiteX2" fmla="*/ 212277 w 212276"/>
                  <a:gd name="connsiteY2" fmla="*/ 166360 h 295483"/>
                  <a:gd name="connsiteX3" fmla="*/ 83153 w 212276"/>
                  <a:gd name="connsiteY3" fmla="*/ 295484 h 295483"/>
                </a:gdLst>
                <a:ahLst/>
                <a:cxnLst>
                  <a:cxn ang="0">
                    <a:pos x="connsiteX0" y="connsiteY0"/>
                  </a:cxn>
                  <a:cxn ang="0">
                    <a:pos x="connsiteX1" y="connsiteY1"/>
                  </a:cxn>
                  <a:cxn ang="0">
                    <a:pos x="connsiteX2" y="connsiteY2"/>
                  </a:cxn>
                  <a:cxn ang="0">
                    <a:pos x="connsiteX3" y="connsiteY3"/>
                  </a:cxn>
                </a:cxnLst>
                <a:rect l="l" t="t" r="r" b="b"/>
                <a:pathLst>
                  <a:path w="212276" h="295483">
                    <a:moveTo>
                      <a:pt x="0" y="212330"/>
                    </a:moveTo>
                    <a:lnTo>
                      <a:pt x="212277" y="0"/>
                    </a:lnTo>
                    <a:lnTo>
                      <a:pt x="212277" y="166360"/>
                    </a:lnTo>
                    <a:lnTo>
                      <a:pt x="83153" y="295484"/>
                    </a:lnTo>
                    <a:close/>
                  </a:path>
                </a:pathLst>
              </a:custGeom>
              <a:solidFill>
                <a:srgbClr val="B22D26"/>
              </a:solidFill>
              <a:ln w="535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C671D0F-1AC2-4409-B230-FD21699E6A9F}"/>
                  </a:ext>
                </a:extLst>
              </p:cNvPr>
              <p:cNvSpPr/>
              <p:nvPr/>
            </p:nvSpPr>
            <p:spPr>
              <a:xfrm>
                <a:off x="8926906" y="2643223"/>
                <a:ext cx="467951" cy="769596"/>
              </a:xfrm>
              <a:custGeom>
                <a:avLst/>
                <a:gdLst>
                  <a:gd name="connsiteX0" fmla="*/ 0 w 467951"/>
                  <a:gd name="connsiteY0" fmla="*/ 686443 h 769596"/>
                  <a:gd name="connsiteX1" fmla="*/ 301645 w 467951"/>
                  <a:gd name="connsiteY1" fmla="*/ 384798 h 769596"/>
                  <a:gd name="connsiteX2" fmla="*/ 0 w 467951"/>
                  <a:gd name="connsiteY2" fmla="*/ 83153 h 769596"/>
                  <a:gd name="connsiteX3" fmla="*/ 83153 w 467951"/>
                  <a:gd name="connsiteY3" fmla="*/ 0 h 769596"/>
                  <a:gd name="connsiteX4" fmla="*/ 467951 w 467951"/>
                  <a:gd name="connsiteY4" fmla="*/ 384798 h 769596"/>
                  <a:gd name="connsiteX5" fmla="*/ 83153 w 467951"/>
                  <a:gd name="connsiteY5" fmla="*/ 769596 h 76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951" h="769596">
                    <a:moveTo>
                      <a:pt x="0" y="686443"/>
                    </a:moveTo>
                    <a:lnTo>
                      <a:pt x="301645" y="384798"/>
                    </a:lnTo>
                    <a:lnTo>
                      <a:pt x="0" y="83153"/>
                    </a:lnTo>
                    <a:lnTo>
                      <a:pt x="83153" y="0"/>
                    </a:lnTo>
                    <a:lnTo>
                      <a:pt x="467951" y="384798"/>
                    </a:lnTo>
                    <a:lnTo>
                      <a:pt x="83153" y="769596"/>
                    </a:lnTo>
                    <a:close/>
                  </a:path>
                </a:pathLst>
              </a:custGeom>
              <a:solidFill>
                <a:srgbClr val="E9D7A9"/>
              </a:solidFill>
              <a:ln w="535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0D9934C-BBAA-4ECB-A112-0F8112AE0EC9}"/>
                  </a:ext>
                </a:extLst>
              </p:cNvPr>
              <p:cNvSpPr/>
              <p:nvPr/>
            </p:nvSpPr>
            <p:spPr>
              <a:xfrm>
                <a:off x="9098517" y="2475470"/>
                <a:ext cx="380672" cy="1104191"/>
              </a:xfrm>
              <a:custGeom>
                <a:avLst/>
                <a:gdLst>
                  <a:gd name="connsiteX0" fmla="*/ 83153 w 380672"/>
                  <a:gd name="connsiteY0" fmla="*/ 1104192 h 1104191"/>
                  <a:gd name="connsiteX1" fmla="*/ 380672 w 380672"/>
                  <a:gd name="connsiteY1" fmla="*/ 806672 h 1104191"/>
                  <a:gd name="connsiteX2" fmla="*/ 380672 w 380672"/>
                  <a:gd name="connsiteY2" fmla="*/ 648724 h 1104191"/>
                  <a:gd name="connsiteX3" fmla="*/ 289750 w 380672"/>
                  <a:gd name="connsiteY3" fmla="*/ 553516 h 1104191"/>
                  <a:gd name="connsiteX4" fmla="*/ 380672 w 380672"/>
                  <a:gd name="connsiteY4" fmla="*/ 462594 h 1104191"/>
                  <a:gd name="connsiteX5" fmla="*/ 380672 w 380672"/>
                  <a:gd name="connsiteY5" fmla="*/ 297519 h 1104191"/>
                  <a:gd name="connsiteX6" fmla="*/ 83153 w 380672"/>
                  <a:gd name="connsiteY6" fmla="*/ 0 h 1104191"/>
                  <a:gd name="connsiteX7" fmla="*/ 0 w 380672"/>
                  <a:gd name="connsiteY7" fmla="*/ 83207 h 1104191"/>
                  <a:gd name="connsiteX8" fmla="*/ 296877 w 380672"/>
                  <a:gd name="connsiteY8" fmla="*/ 380083 h 1104191"/>
                  <a:gd name="connsiteX9" fmla="*/ 125319 w 380672"/>
                  <a:gd name="connsiteY9" fmla="*/ 551587 h 1104191"/>
                  <a:gd name="connsiteX10" fmla="*/ 293394 w 380672"/>
                  <a:gd name="connsiteY10" fmla="*/ 727645 h 1104191"/>
                  <a:gd name="connsiteX11" fmla="*/ 0 w 380672"/>
                  <a:gd name="connsiteY11" fmla="*/ 1021038 h 110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0672" h="1104191">
                    <a:moveTo>
                      <a:pt x="83153" y="1104192"/>
                    </a:moveTo>
                    <a:lnTo>
                      <a:pt x="380672" y="806672"/>
                    </a:lnTo>
                    <a:lnTo>
                      <a:pt x="380672" y="648724"/>
                    </a:lnTo>
                    <a:lnTo>
                      <a:pt x="289750" y="553516"/>
                    </a:lnTo>
                    <a:lnTo>
                      <a:pt x="380672" y="462594"/>
                    </a:lnTo>
                    <a:lnTo>
                      <a:pt x="380672" y="297519"/>
                    </a:lnTo>
                    <a:lnTo>
                      <a:pt x="83153" y="0"/>
                    </a:lnTo>
                    <a:lnTo>
                      <a:pt x="0" y="83207"/>
                    </a:lnTo>
                    <a:lnTo>
                      <a:pt x="296877" y="380083"/>
                    </a:lnTo>
                    <a:lnTo>
                      <a:pt x="125319" y="551587"/>
                    </a:lnTo>
                    <a:lnTo>
                      <a:pt x="293394" y="727645"/>
                    </a:lnTo>
                    <a:lnTo>
                      <a:pt x="0" y="1021038"/>
                    </a:lnTo>
                    <a:close/>
                  </a:path>
                </a:pathLst>
              </a:custGeom>
              <a:solidFill>
                <a:srgbClr val="CC8229"/>
              </a:solidFill>
              <a:ln w="5355"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4F15CD4-D80E-4359-A031-07D34128315A}"/>
              </a:ext>
            </a:extLst>
          </p:cNvPr>
          <p:cNvSpPr>
            <a:spLocks noGrp="1"/>
          </p:cNvSpPr>
          <p:nvPr>
            <p:ph type="title"/>
          </p:nvPr>
        </p:nvSpPr>
        <p:spPr>
          <a:xfrm>
            <a:off x="1242699" y="3094299"/>
            <a:ext cx="8458200" cy="1325563"/>
          </a:xfrm>
        </p:spPr>
        <p:txBody>
          <a:bodyPr>
            <a:normAutofit/>
          </a:bodyPr>
          <a:lstStyle>
            <a:lvl1pPr>
              <a:defRPr sz="3200">
                <a:solidFill>
                  <a:srgbClr val="FD5D21"/>
                </a:solidFill>
                <a:latin typeface="Goudy Old Style" panose="02020502050305020303"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56DB9A6-E01A-4F99-8155-836EF35DD69D}"/>
              </a:ext>
            </a:extLst>
          </p:cNvPr>
          <p:cNvSpPr>
            <a:spLocks noGrp="1"/>
          </p:cNvSpPr>
          <p:nvPr>
            <p:ph type="body" idx="1"/>
          </p:nvPr>
        </p:nvSpPr>
        <p:spPr>
          <a:xfrm>
            <a:off x="1244287" y="2067980"/>
            <a:ext cx="8458200" cy="823912"/>
          </a:xfrm>
        </p:spPr>
        <p:txBody>
          <a:bodyPr anchor="b">
            <a:noAutofit/>
          </a:bodyPr>
          <a:lstStyle>
            <a:lvl1pPr marL="0" indent="0">
              <a:buNone/>
              <a:defRPr sz="4800" b="1">
                <a:solidFill>
                  <a:srgbClr val="FEC662"/>
                </a:solidFill>
                <a:latin typeface="Bierstadt"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a:extLst>
              <a:ext uri="{FF2B5EF4-FFF2-40B4-BE49-F238E27FC236}">
                <a16:creationId xmlns:a16="http://schemas.microsoft.com/office/drawing/2014/main" id="{3A730D93-9A6F-4751-97CE-BD4E90EE84F2}"/>
              </a:ext>
            </a:extLst>
          </p:cNvPr>
          <p:cNvSpPr>
            <a:spLocks noGrp="1"/>
          </p:cNvSpPr>
          <p:nvPr>
            <p:ph type="dt" sz="half" idx="10"/>
          </p:nvPr>
        </p:nvSpPr>
        <p:spPr/>
        <p:txBody>
          <a:bodyPr/>
          <a:lstStyle/>
          <a:p>
            <a:fld id="{4B6095E8-DB4D-4947-A9E4-F2DF61041F76}" type="datetime1">
              <a:rPr lang="en-US" smtClean="0"/>
              <a:t>10/5/2022</a:t>
            </a:fld>
            <a:endParaRPr lang="en-US"/>
          </a:p>
        </p:txBody>
      </p:sp>
      <p:sp>
        <p:nvSpPr>
          <p:cNvPr id="8" name="Footer Placeholder 7">
            <a:extLst>
              <a:ext uri="{FF2B5EF4-FFF2-40B4-BE49-F238E27FC236}">
                <a16:creationId xmlns:a16="http://schemas.microsoft.com/office/drawing/2014/main" id="{A339E798-4D40-41F6-A5BB-0BEF960CE193}"/>
              </a:ext>
            </a:extLst>
          </p:cNvPr>
          <p:cNvSpPr>
            <a:spLocks noGrp="1"/>
          </p:cNvSpPr>
          <p:nvPr>
            <p:ph type="ftr" sz="quarter" idx="11"/>
          </p:nvPr>
        </p:nvSpPr>
        <p:spPr/>
        <p:txBody>
          <a:bodyPr/>
          <a:lstStyle/>
          <a:p>
            <a:r>
              <a:rPr lang="en-US"/>
              <a:t>Designed by PoweredTemplate.com</a:t>
            </a:r>
          </a:p>
        </p:txBody>
      </p:sp>
      <p:sp>
        <p:nvSpPr>
          <p:cNvPr id="9" name="Slide Number Placeholder 8">
            <a:extLst>
              <a:ext uri="{FF2B5EF4-FFF2-40B4-BE49-F238E27FC236}">
                <a16:creationId xmlns:a16="http://schemas.microsoft.com/office/drawing/2014/main" id="{46D0541E-ADF3-4105-8BA5-81D9675869C5}"/>
              </a:ext>
            </a:extLst>
          </p:cNvPr>
          <p:cNvSpPr>
            <a:spLocks noGrp="1"/>
          </p:cNvSpPr>
          <p:nvPr>
            <p:ph type="sldNum" sz="quarter" idx="12"/>
          </p:nvPr>
        </p:nvSpPr>
        <p:spPr/>
        <p:txBody>
          <a:bodyPr/>
          <a:lstStyle/>
          <a:p>
            <a:fld id="{DEB10764-2E11-4E14-804F-19649829B695}" type="slidenum">
              <a:rPr lang="en-US" smtClean="0"/>
              <a:t>‹#›</a:t>
            </a:fld>
            <a:endParaRPr lang="en-US"/>
          </a:p>
        </p:txBody>
      </p:sp>
    </p:spTree>
    <p:extLst>
      <p:ext uri="{BB962C8B-B14F-4D97-AF65-F5344CB8AC3E}">
        <p14:creationId xmlns:p14="http://schemas.microsoft.com/office/powerpoint/2010/main" val="315616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272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B3D917-842C-46EA-A348-3DA46D80C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4BBCA7-F3EA-46C4-93EC-6490B501CA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783C7-5A39-486C-942B-07D1B5C5F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E9D7A9"/>
                </a:solidFill>
              </a:defRPr>
            </a:lvl1pPr>
          </a:lstStyle>
          <a:p>
            <a:fld id="{372F85CB-8FF0-42DE-8A38-C295F78F6080}" type="datetime1">
              <a:rPr lang="en-US" smtClean="0"/>
              <a:pPr/>
              <a:t>10/5/2022</a:t>
            </a:fld>
            <a:endParaRPr lang="en-US"/>
          </a:p>
        </p:txBody>
      </p:sp>
      <p:sp>
        <p:nvSpPr>
          <p:cNvPr id="5" name="Footer Placeholder 4">
            <a:extLst>
              <a:ext uri="{FF2B5EF4-FFF2-40B4-BE49-F238E27FC236}">
                <a16:creationId xmlns:a16="http://schemas.microsoft.com/office/drawing/2014/main" id="{20F4FB7B-43A7-42A4-8A1D-41E3C9C8D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E9D7A9"/>
                </a:solidFill>
              </a:defRPr>
            </a:lvl1pPr>
          </a:lstStyle>
          <a:p>
            <a:r>
              <a:rPr lang="en-US"/>
              <a:t>Designed by PoweredTemplate.com</a:t>
            </a:r>
          </a:p>
        </p:txBody>
      </p:sp>
      <p:sp>
        <p:nvSpPr>
          <p:cNvPr id="6" name="Slide Number Placeholder 5">
            <a:extLst>
              <a:ext uri="{FF2B5EF4-FFF2-40B4-BE49-F238E27FC236}">
                <a16:creationId xmlns:a16="http://schemas.microsoft.com/office/drawing/2014/main" id="{DCF56672-FC78-4AB9-B1AD-226D7B13F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E9D7A9"/>
                </a:solidFill>
              </a:defRPr>
            </a:lvl1pPr>
          </a:lstStyle>
          <a:p>
            <a:fld id="{DEB10764-2E11-4E14-804F-19649829B695}" type="slidenum">
              <a:rPr lang="en-US" smtClean="0"/>
              <a:pPr/>
              <a:t>‹#›</a:t>
            </a:fld>
            <a:endParaRPr lang="en-US"/>
          </a:p>
        </p:txBody>
      </p:sp>
    </p:spTree>
    <p:extLst>
      <p:ext uri="{BB962C8B-B14F-4D97-AF65-F5344CB8AC3E}">
        <p14:creationId xmlns:p14="http://schemas.microsoft.com/office/powerpoint/2010/main" val="3790819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65" r:id="rId5"/>
    <p:sldLayoutId id="2147483652" r:id="rId6"/>
    <p:sldLayoutId id="2147483666" r:id="rId7"/>
    <p:sldLayoutId id="2147483663" r:id="rId8"/>
    <p:sldLayoutId id="2147483653" r:id="rId9"/>
    <p:sldLayoutId id="2147483654" r:id="rId10"/>
    <p:sldLayoutId id="2147483661" r:id="rId11"/>
    <p:sldLayoutId id="2147483655" r:id="rId12"/>
    <p:sldLayoutId id="2147483656" r:id="rId13"/>
    <p:sldLayoutId id="2147483657" r:id="rId14"/>
    <p:sldLayoutId id="2147483658" r:id="rId15"/>
    <p:sldLayoutId id="2147483659" r:id="rId16"/>
    <p:sldLayoutId id="2147483660" r:id="rId17"/>
    <p:sldLayoutId id="2147483662" r:id="rId1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hyperlink" Target="https://web-s-ebscohost-com.ezproxy.umary.edu/ehost/pdfviewer/pdfviewer?vid=14&amp;sid=c73de69b-bbcd-475c-884a-ed62acd7a142%40redis" TargetMode="External"/><Relationship Id="rId3" Type="http://schemas.openxmlformats.org/officeDocument/2006/relationships/hyperlink" Target="https://web-s-ebscohost-com.ezproxy.umary.edu/ehost/pdfviewer/pdfviewer?vid=5&amp;sid=c73de69b-bbcd-475c-884a-ed62acd7a142%40redis" TargetMode="External"/><Relationship Id="rId7" Type="http://schemas.openxmlformats.org/officeDocument/2006/relationships/hyperlink" Target="https://store.samhsa.gov/sites/default/files/d7/priv/tip_61_aian_full_document_020419_0.pdf" TargetMode="External"/><Relationship Id="rId2" Type="http://schemas.openxmlformats.org/officeDocument/2006/relationships/hyperlink" Target="https://web-s-ebscohost-com.ezproxy.umary.edu/ehost/pdfviewer/pdfviewer?vid=3&amp;sid=ee6647a7-9471-410c-a176-9a96bc556ed3%40redis" TargetMode="External"/><Relationship Id="rId1" Type="http://schemas.openxmlformats.org/officeDocument/2006/relationships/slideLayout" Target="../slideLayouts/slideLayout2.xml"/><Relationship Id="rId6" Type="http://schemas.openxmlformats.org/officeDocument/2006/relationships/hyperlink" Target="https://citeseerx.ist.psu.edu/viewdoc/download?doi=10.1.1.584.2922&amp;rep=rep1&amp;type=pdf" TargetMode="External"/><Relationship Id="rId5" Type="http://schemas.openxmlformats.org/officeDocument/2006/relationships/hyperlink" Target="https://web-s-ebscohost-com.ezproxy.umary.edu/ehost/pdfviewer/pdfviewer?vid=8&amp;sid=c73de69b-bbcd-475c-884a-ed62acd7a142%40redis" TargetMode="External"/><Relationship Id="rId4" Type="http://schemas.openxmlformats.org/officeDocument/2006/relationships/hyperlink" Target="https://journals.plos.org/plosone/article?id=10.1371/journal.pone.010210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A0E96A67-BA95-7A64-1757-B8DC1EDF88FD}"/>
              </a:ext>
            </a:extLst>
          </p:cNvPr>
          <p:cNvSpPr>
            <a:spLocks noGrp="1"/>
          </p:cNvSpPr>
          <p:nvPr>
            <p:ph type="subTitle" idx="1"/>
          </p:nvPr>
        </p:nvSpPr>
        <p:spPr>
          <a:xfrm>
            <a:off x="1544973" y="1848255"/>
            <a:ext cx="8610704" cy="3167415"/>
          </a:xfrm>
        </p:spPr>
        <p:txBody>
          <a:bodyPr>
            <a:normAutofit lnSpcReduction="10000"/>
          </a:bodyPr>
          <a:lstStyle/>
          <a:p>
            <a:pPr marL="0" marR="0" algn="ctr">
              <a:lnSpc>
                <a:spcPct val="200000"/>
              </a:lnSpc>
              <a:spcBef>
                <a:spcPts val="0"/>
              </a:spcBef>
              <a:spcAft>
                <a:spcPts val="0"/>
              </a:spcAft>
            </a:pPr>
            <a:r>
              <a:rPr lang="en-US" sz="1800" b="0" dirty="0">
                <a:solidFill>
                  <a:schemeClr val="bg1"/>
                </a:solidFill>
                <a:effectLst/>
                <a:latin typeface="Abadi Extra Light" panose="020B0204020104020204" pitchFamily="34" charset="0"/>
                <a:ea typeface="Calibri" panose="020F0502020204030204" pitchFamily="34" charset="0"/>
                <a:cs typeface="Times New Roman" panose="02020603050405020304" pitchFamily="18" charset="0"/>
              </a:rPr>
              <a:t>Shamanic Drumming </a:t>
            </a:r>
          </a:p>
          <a:p>
            <a:pPr marL="0" marR="0" algn="ctr">
              <a:lnSpc>
                <a:spcPct val="200000"/>
              </a:lnSpc>
              <a:spcBef>
                <a:spcPts val="0"/>
              </a:spcBef>
              <a:spcAft>
                <a:spcPts val="0"/>
              </a:spcAft>
            </a:pPr>
            <a:endParaRPr lang="en-US" sz="1800" b="0" dirty="0">
              <a:solidFill>
                <a:schemeClr val="bg1"/>
              </a:solidFill>
              <a:latin typeface="Abadi Extra Light" panose="020B0204020104020204" pitchFamily="34" charset="0"/>
              <a:ea typeface="Calibri" panose="020F0502020204030204" pitchFamily="34" charset="0"/>
              <a:cs typeface="Times New Roman" panose="02020603050405020304" pitchFamily="18" charset="0"/>
            </a:endParaRPr>
          </a:p>
          <a:p>
            <a:pPr marL="0" marR="0" algn="ctr">
              <a:lnSpc>
                <a:spcPct val="200000"/>
              </a:lnSpc>
              <a:spcBef>
                <a:spcPts val="0"/>
              </a:spcBef>
              <a:spcAft>
                <a:spcPts val="0"/>
              </a:spcAft>
            </a:pPr>
            <a:r>
              <a:rPr lang="en-US" sz="1800" b="0" dirty="0">
                <a:solidFill>
                  <a:schemeClr val="bg1"/>
                </a:solidFill>
                <a:effectLst/>
                <a:latin typeface="Abadi Extra Light" panose="020B0204020104020204" pitchFamily="34" charset="0"/>
                <a:ea typeface="Calibri" panose="020F0502020204030204" pitchFamily="34" charset="0"/>
                <a:cs typeface="Times New Roman" panose="02020603050405020304" pitchFamily="18" charset="0"/>
              </a:rPr>
              <a:t>Cara Garcia</a:t>
            </a:r>
          </a:p>
          <a:p>
            <a:pPr marL="0" marR="0" algn="ctr">
              <a:lnSpc>
                <a:spcPct val="107000"/>
              </a:lnSpc>
              <a:spcBef>
                <a:spcPts val="0"/>
              </a:spcBef>
              <a:spcAft>
                <a:spcPts val="800"/>
              </a:spcAft>
            </a:pPr>
            <a:r>
              <a:rPr lang="en-US" sz="1800" b="0" dirty="0">
                <a:solidFill>
                  <a:schemeClr val="bg1"/>
                </a:solidFill>
                <a:effectLst/>
                <a:latin typeface="Abadi Extra Light" panose="020B0204020104020204" pitchFamily="34" charset="0"/>
                <a:ea typeface="Calibri" panose="020F0502020204030204" pitchFamily="34" charset="0"/>
                <a:cs typeface="Times New Roman" panose="02020603050405020304" pitchFamily="18" charset="0"/>
              </a:rPr>
              <a:t>University of Mary Graduate Nursing Program</a:t>
            </a:r>
          </a:p>
          <a:p>
            <a:pPr marL="0" marR="0" algn="ctr">
              <a:lnSpc>
                <a:spcPct val="107000"/>
              </a:lnSpc>
              <a:spcBef>
                <a:spcPts val="0"/>
              </a:spcBef>
              <a:spcAft>
                <a:spcPts val="800"/>
              </a:spcAft>
            </a:pPr>
            <a:r>
              <a:rPr lang="en-US" sz="1800" b="0" dirty="0">
                <a:solidFill>
                  <a:schemeClr val="bg1"/>
                </a:solidFill>
                <a:effectLst/>
                <a:latin typeface="Abadi Extra Light" panose="020B0204020104020204" pitchFamily="34" charset="0"/>
                <a:ea typeface="Calibri" panose="020F0502020204030204" pitchFamily="34" charset="0"/>
                <a:cs typeface="Times New Roman" panose="02020603050405020304" pitchFamily="18" charset="0"/>
              </a:rPr>
              <a:t>NUR 510 Healthcare Across the Population</a:t>
            </a:r>
          </a:p>
          <a:p>
            <a:pPr marL="0" marR="0" algn="ctr">
              <a:lnSpc>
                <a:spcPct val="107000"/>
              </a:lnSpc>
              <a:spcBef>
                <a:spcPts val="0"/>
              </a:spcBef>
              <a:spcAft>
                <a:spcPts val="800"/>
              </a:spcAft>
            </a:pPr>
            <a:r>
              <a:rPr lang="en-US" sz="1800" b="0" dirty="0">
                <a:solidFill>
                  <a:schemeClr val="bg1"/>
                </a:solidFill>
                <a:effectLst/>
                <a:latin typeface="Abadi Extra Light" panose="020B0204020104020204" pitchFamily="34" charset="0"/>
                <a:ea typeface="Calibri" panose="020F0502020204030204" pitchFamily="34" charset="0"/>
                <a:cs typeface="Times New Roman" panose="02020603050405020304" pitchFamily="18" charset="0"/>
              </a:rPr>
              <a:t>Dr. Joan </a:t>
            </a:r>
            <a:r>
              <a:rPr lang="en-US" sz="1800" b="0" dirty="0" err="1">
                <a:solidFill>
                  <a:schemeClr val="bg1"/>
                </a:solidFill>
                <a:effectLst/>
                <a:latin typeface="Abadi Extra Light" panose="020B0204020104020204" pitchFamily="34" charset="0"/>
                <a:ea typeface="Calibri" panose="020F0502020204030204" pitchFamily="34" charset="0"/>
                <a:cs typeface="Times New Roman" panose="02020603050405020304" pitchFamily="18" charset="0"/>
              </a:rPr>
              <a:t>Doerner</a:t>
            </a:r>
            <a:endParaRPr lang="en-US" sz="1800" b="0" dirty="0">
              <a:solidFill>
                <a:schemeClr val="bg1"/>
              </a:solidFill>
              <a:effectLst/>
              <a:latin typeface="Abadi Extra Light" panose="020B0204020104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0" dirty="0">
                <a:solidFill>
                  <a:schemeClr val="bg1"/>
                </a:solidFill>
                <a:effectLst/>
                <a:latin typeface="Abadi Extra Light" panose="020B0204020104020204" pitchFamily="34" charset="0"/>
                <a:ea typeface="Calibri" panose="020F0502020204030204" pitchFamily="34" charset="0"/>
                <a:cs typeface="Times New Roman" panose="02020603050405020304" pitchFamily="18" charset="0"/>
              </a:rPr>
              <a:t>October 6, 2022</a:t>
            </a:r>
          </a:p>
        </p:txBody>
      </p:sp>
    </p:spTree>
    <p:extLst>
      <p:ext uri="{BB962C8B-B14F-4D97-AF65-F5344CB8AC3E}">
        <p14:creationId xmlns:p14="http://schemas.microsoft.com/office/powerpoint/2010/main" val="398612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BAAD55-58D8-4229-B786-A83DEF5BE544}"/>
              </a:ext>
            </a:extLst>
          </p:cNvPr>
          <p:cNvSpPr>
            <a:spLocks noGrp="1"/>
          </p:cNvSpPr>
          <p:nvPr>
            <p:ph type="ftr" sz="quarter" idx="11"/>
          </p:nvPr>
        </p:nvSpPr>
        <p:spPr/>
        <p:txBody>
          <a:bodyPr/>
          <a:lstStyle/>
          <a:p>
            <a:r>
              <a:rPr lang="en-US"/>
              <a:t>Designed by PoweredTemplate.com</a:t>
            </a:r>
          </a:p>
        </p:txBody>
      </p:sp>
      <p:sp>
        <p:nvSpPr>
          <p:cNvPr id="6" name="Title 5">
            <a:extLst>
              <a:ext uri="{FF2B5EF4-FFF2-40B4-BE49-F238E27FC236}">
                <a16:creationId xmlns:a16="http://schemas.microsoft.com/office/drawing/2014/main" id="{FC900A66-3065-4F34-B8CE-45190FC2F21B}"/>
              </a:ext>
            </a:extLst>
          </p:cNvPr>
          <p:cNvSpPr>
            <a:spLocks noGrp="1"/>
          </p:cNvSpPr>
          <p:nvPr>
            <p:ph type="title"/>
          </p:nvPr>
        </p:nvSpPr>
        <p:spPr>
          <a:xfrm>
            <a:off x="839788" y="546100"/>
            <a:ext cx="10572006" cy="920010"/>
          </a:xfrm>
        </p:spPr>
        <p:txBody>
          <a:bodyPr/>
          <a:lstStyle/>
          <a:p>
            <a:r>
              <a:rPr lang="en-US" sz="4800" i="0" dirty="0">
                <a:effectLst/>
                <a:cs typeface="Arial" panose="020B0604020202020204" pitchFamily="34" charset="0"/>
              </a:rPr>
              <a:t>Interventions and Recommendations</a:t>
            </a:r>
            <a:endParaRPr lang="en-US" dirty="0"/>
          </a:p>
        </p:txBody>
      </p:sp>
      <p:sp>
        <p:nvSpPr>
          <p:cNvPr id="8" name="Text Placeholder 7">
            <a:extLst>
              <a:ext uri="{FF2B5EF4-FFF2-40B4-BE49-F238E27FC236}">
                <a16:creationId xmlns:a16="http://schemas.microsoft.com/office/drawing/2014/main" id="{732620E1-EB4E-4F52-BD10-40FB4F6A30F4}"/>
              </a:ext>
            </a:extLst>
          </p:cNvPr>
          <p:cNvSpPr>
            <a:spLocks noGrp="1"/>
          </p:cNvSpPr>
          <p:nvPr>
            <p:ph type="body" idx="1"/>
          </p:nvPr>
        </p:nvSpPr>
        <p:spPr>
          <a:xfrm>
            <a:off x="839788" y="1606743"/>
            <a:ext cx="2773973" cy="582470"/>
          </a:xfrm>
        </p:spPr>
        <p:txBody>
          <a:bodyPr>
            <a:normAutofit fontScale="70000" lnSpcReduction="20000"/>
          </a:bodyPr>
          <a:lstStyle/>
          <a:p>
            <a:r>
              <a:rPr lang="en-US" sz="3200" i="0" dirty="0">
                <a:effectLst/>
                <a:latin typeface="Bierstadt" panose="020B0004020202020204" pitchFamily="34" charset="0"/>
                <a:cs typeface="Arial" panose="020B0604020202020204" pitchFamily="34" charset="0"/>
              </a:rPr>
              <a:t>Join the Community</a:t>
            </a:r>
            <a:endParaRPr lang="en-US" dirty="0"/>
          </a:p>
          <a:p>
            <a:endParaRPr lang="en-US" dirty="0"/>
          </a:p>
          <a:p>
            <a:endParaRPr lang="en-US" dirty="0"/>
          </a:p>
          <a:p>
            <a:endParaRPr lang="en-US" dirty="0"/>
          </a:p>
        </p:txBody>
      </p:sp>
      <p:sp>
        <p:nvSpPr>
          <p:cNvPr id="9" name="Text Placeholder 8">
            <a:extLst>
              <a:ext uri="{FF2B5EF4-FFF2-40B4-BE49-F238E27FC236}">
                <a16:creationId xmlns:a16="http://schemas.microsoft.com/office/drawing/2014/main" id="{C73E2EBF-513C-465E-A0C9-93CD7203AF1D}"/>
              </a:ext>
            </a:extLst>
          </p:cNvPr>
          <p:cNvSpPr>
            <a:spLocks noGrp="1"/>
          </p:cNvSpPr>
          <p:nvPr>
            <p:ph type="body" sz="half" idx="2"/>
          </p:nvPr>
        </p:nvSpPr>
        <p:spPr>
          <a:xfrm>
            <a:off x="617787" y="2054510"/>
            <a:ext cx="3277937" cy="965294"/>
          </a:xfrm>
        </p:spPr>
        <p:txBody>
          <a:bodyPr>
            <a:normAutofit fontScale="92500"/>
          </a:bodyPr>
          <a:lstStyle/>
          <a:p>
            <a:r>
              <a:rPr lang="en-US" sz="1600" i="0" dirty="0">
                <a:effectLst/>
                <a:latin typeface="Abadi Extra Light" panose="020B0204020104020204" pitchFamily="34" charset="0"/>
                <a:cs typeface="Arial" panose="020B0604020202020204" pitchFamily="34" charset="0"/>
              </a:rPr>
              <a:t>Participation in community events will help the APN or non-native HC provider better understand and appreciate Native American culture and traditions.  </a:t>
            </a:r>
            <a:endParaRPr lang="en-US" dirty="0">
              <a:latin typeface="Abadi Extra Light" panose="020B0204020104020204" pitchFamily="34" charset="0"/>
            </a:endParaRPr>
          </a:p>
          <a:p>
            <a:endParaRPr lang="en-US" dirty="0">
              <a:latin typeface="Abadi Extra Light" panose="020B0204020104020204" pitchFamily="34" charset="0"/>
            </a:endParaRPr>
          </a:p>
          <a:p>
            <a:endParaRPr lang="en-US" dirty="0">
              <a:latin typeface="Abadi Extra Light" panose="020B0204020104020204" pitchFamily="34" charset="0"/>
            </a:endParaRPr>
          </a:p>
        </p:txBody>
      </p:sp>
      <p:sp>
        <p:nvSpPr>
          <p:cNvPr id="10" name="Text Placeholder 9">
            <a:extLst>
              <a:ext uri="{FF2B5EF4-FFF2-40B4-BE49-F238E27FC236}">
                <a16:creationId xmlns:a16="http://schemas.microsoft.com/office/drawing/2014/main" id="{94965EC7-E45E-4401-B22D-2D50E68F1018}"/>
              </a:ext>
            </a:extLst>
          </p:cNvPr>
          <p:cNvSpPr>
            <a:spLocks noGrp="1"/>
          </p:cNvSpPr>
          <p:nvPr>
            <p:ph type="body" idx="13"/>
          </p:nvPr>
        </p:nvSpPr>
        <p:spPr>
          <a:xfrm>
            <a:off x="1461623" y="3958104"/>
            <a:ext cx="2773973" cy="582470"/>
          </a:xfrm>
        </p:spPr>
        <p:txBody>
          <a:bodyPr vert="horz" lIns="91440" tIns="45720" rIns="91440" bIns="45720" rtlCol="0">
            <a:normAutofit/>
          </a:bodyPr>
          <a:lstStyle/>
          <a:p>
            <a:r>
              <a:rPr lang="en-US" sz="2200" dirty="0">
                <a:cs typeface="Arial" panose="020B0604020202020204" pitchFamily="34" charset="0"/>
              </a:rPr>
              <a:t>Native EBP</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p:txBody>
      </p:sp>
      <p:sp>
        <p:nvSpPr>
          <p:cNvPr id="11" name="Text Placeholder 10">
            <a:extLst>
              <a:ext uri="{FF2B5EF4-FFF2-40B4-BE49-F238E27FC236}">
                <a16:creationId xmlns:a16="http://schemas.microsoft.com/office/drawing/2014/main" id="{985DC960-4C23-4591-A642-3AADC72C93FA}"/>
              </a:ext>
            </a:extLst>
          </p:cNvPr>
          <p:cNvSpPr>
            <a:spLocks noGrp="1"/>
          </p:cNvSpPr>
          <p:nvPr>
            <p:ph type="body" sz="half" idx="14"/>
          </p:nvPr>
        </p:nvSpPr>
        <p:spPr>
          <a:xfrm>
            <a:off x="652546" y="4498353"/>
            <a:ext cx="4491528" cy="965294"/>
          </a:xfrm>
        </p:spPr>
        <p:txBody>
          <a:bodyPr vert="horz" lIns="91440" tIns="45720" rIns="91440" bIns="45720" rtlCol="0">
            <a:normAutofit lnSpcReduction="10000"/>
          </a:bodyPr>
          <a:lstStyle/>
          <a:p>
            <a:r>
              <a:rPr lang="en-US" dirty="0">
                <a:latin typeface="Abadi Extra Light" panose="020B0204020104020204" pitchFamily="34" charset="0"/>
                <a:cs typeface="Arial" panose="020B0604020202020204" pitchFamily="34" charset="0"/>
              </a:rPr>
              <a:t>The development of evidence-based practice must be created with regard to native considerations, as falling back on mainstream evidence-based practice misses an opportunity to be culturally responsible. </a:t>
            </a:r>
          </a:p>
          <a:p>
            <a:endParaRPr lang="en-US" dirty="0">
              <a:latin typeface="Abadi Extra Light" panose="020B0204020104020204" pitchFamily="34" charset="0"/>
              <a:cs typeface="Arial" panose="020B0604020202020204" pitchFamily="34" charset="0"/>
            </a:endParaRPr>
          </a:p>
          <a:p>
            <a:endParaRPr lang="en-US" dirty="0">
              <a:latin typeface="Abadi Extra Light" panose="020B0204020104020204" pitchFamily="34" charset="0"/>
              <a:cs typeface="Arial" panose="020B0604020202020204" pitchFamily="34" charset="0"/>
            </a:endParaRPr>
          </a:p>
        </p:txBody>
      </p:sp>
      <p:sp>
        <p:nvSpPr>
          <p:cNvPr id="12" name="Text Placeholder 11">
            <a:extLst>
              <a:ext uri="{FF2B5EF4-FFF2-40B4-BE49-F238E27FC236}">
                <a16:creationId xmlns:a16="http://schemas.microsoft.com/office/drawing/2014/main" id="{0C4D30B5-BA7F-4F0B-BBE6-7491A7C1FCFE}"/>
              </a:ext>
            </a:extLst>
          </p:cNvPr>
          <p:cNvSpPr>
            <a:spLocks noGrp="1"/>
          </p:cNvSpPr>
          <p:nvPr>
            <p:ph type="body" idx="15"/>
          </p:nvPr>
        </p:nvSpPr>
        <p:spPr>
          <a:xfrm>
            <a:off x="6302780" y="1652636"/>
            <a:ext cx="2773973" cy="582470"/>
          </a:xfrm>
        </p:spPr>
        <p:txBody>
          <a:bodyPr vert="horz" lIns="91440" tIns="45720" rIns="91440" bIns="45720" rtlCol="0">
            <a:normAutofit/>
          </a:bodyPr>
          <a:lstStyle/>
          <a:p>
            <a:r>
              <a:rPr lang="en-US" sz="2200" dirty="0">
                <a:cs typeface="Arial" panose="020B0604020202020204" pitchFamily="34" charset="0"/>
              </a:rPr>
              <a:t>Be Respectful</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p:txBody>
      </p:sp>
      <p:sp>
        <p:nvSpPr>
          <p:cNvPr id="13" name="Text Placeholder 12">
            <a:extLst>
              <a:ext uri="{FF2B5EF4-FFF2-40B4-BE49-F238E27FC236}">
                <a16:creationId xmlns:a16="http://schemas.microsoft.com/office/drawing/2014/main" id="{198C8936-6719-4877-80BB-D1D33A14A704}"/>
              </a:ext>
            </a:extLst>
          </p:cNvPr>
          <p:cNvSpPr>
            <a:spLocks noGrp="1"/>
          </p:cNvSpPr>
          <p:nvPr>
            <p:ph type="body" sz="half" idx="16"/>
          </p:nvPr>
        </p:nvSpPr>
        <p:spPr>
          <a:xfrm>
            <a:off x="5473534" y="2151159"/>
            <a:ext cx="5096594" cy="983877"/>
          </a:xfrm>
        </p:spPr>
        <p:txBody>
          <a:bodyPr vert="horz" lIns="91440" tIns="45720" rIns="91440" bIns="45720" rtlCol="0">
            <a:normAutofit fontScale="92500" lnSpcReduction="20000"/>
          </a:bodyPr>
          <a:lstStyle/>
          <a:p>
            <a:r>
              <a:rPr lang="en-US" dirty="0">
                <a:latin typeface="Abadi Extra Light" panose="020B0204020104020204" pitchFamily="34" charset="0"/>
                <a:cs typeface="Arial" panose="020B0604020202020204" pitchFamily="34" charset="0"/>
              </a:rPr>
              <a:t>If an APN or non-native HC provider is unfamiliar with local native healers with whom to refer patients, they should contact tribal elders. When attempting to contact elders or native healers, APNs and HC providers should go to them directly rather than trying to call or email. Gifts should be brought if a meeting is granted.</a:t>
            </a:r>
          </a:p>
          <a:p>
            <a:endParaRPr lang="en-US" dirty="0">
              <a:latin typeface="Abadi Extra Light" panose="020B0204020104020204" pitchFamily="34" charset="0"/>
              <a:cs typeface="Arial" panose="020B0604020202020204" pitchFamily="34" charset="0"/>
            </a:endParaRPr>
          </a:p>
          <a:p>
            <a:endParaRPr lang="en-US" dirty="0">
              <a:latin typeface="Abadi Extra Light" panose="020B0204020104020204" pitchFamily="34" charset="0"/>
              <a:cs typeface="Arial" panose="020B0604020202020204" pitchFamily="34" charset="0"/>
            </a:endParaRPr>
          </a:p>
        </p:txBody>
      </p:sp>
      <p:sp>
        <p:nvSpPr>
          <p:cNvPr id="14" name="Text Placeholder 13">
            <a:extLst>
              <a:ext uri="{FF2B5EF4-FFF2-40B4-BE49-F238E27FC236}">
                <a16:creationId xmlns:a16="http://schemas.microsoft.com/office/drawing/2014/main" id="{CA3E6791-AAAE-41AF-A971-2FF3A2935C55}"/>
              </a:ext>
            </a:extLst>
          </p:cNvPr>
          <p:cNvSpPr>
            <a:spLocks noGrp="1"/>
          </p:cNvSpPr>
          <p:nvPr>
            <p:ph type="body" idx="17"/>
          </p:nvPr>
        </p:nvSpPr>
        <p:spPr>
          <a:xfrm>
            <a:off x="7689767" y="3827558"/>
            <a:ext cx="2773973" cy="582470"/>
          </a:xfrm>
        </p:spPr>
        <p:txBody>
          <a:bodyPr>
            <a:normAutofit/>
          </a:bodyPr>
          <a:lstStyle/>
          <a:p>
            <a:r>
              <a:rPr lang="en-US" sz="2200" i="0" dirty="0">
                <a:effectLst/>
                <a:latin typeface="Bierstadt" panose="020B0004020202020204" pitchFamily="34" charset="0"/>
                <a:cs typeface="Arial" panose="020B0604020202020204" pitchFamily="34" charset="0"/>
              </a:rPr>
              <a:t>Policy</a:t>
            </a:r>
            <a:r>
              <a:rPr lang="en-US" sz="2800" i="0" dirty="0">
                <a:effectLst/>
                <a:latin typeface="Bierstadt" panose="020B0004020202020204" pitchFamily="34" charset="0"/>
                <a:cs typeface="Arial" panose="020B0604020202020204" pitchFamily="34" charset="0"/>
              </a:rPr>
              <a:t> </a:t>
            </a:r>
            <a:r>
              <a:rPr lang="en-US" sz="2200" i="0" dirty="0">
                <a:effectLst/>
                <a:latin typeface="Bierstadt" panose="020B0004020202020204" pitchFamily="34" charset="0"/>
                <a:cs typeface="Arial" panose="020B0604020202020204" pitchFamily="34" charset="0"/>
              </a:rPr>
              <a:t>Changes </a:t>
            </a:r>
            <a:endParaRPr lang="en-US" sz="2200" dirty="0"/>
          </a:p>
          <a:p>
            <a:endParaRPr lang="en-US" dirty="0"/>
          </a:p>
          <a:p>
            <a:endParaRPr lang="en-US" dirty="0"/>
          </a:p>
          <a:p>
            <a:endParaRPr lang="en-US" dirty="0"/>
          </a:p>
        </p:txBody>
      </p:sp>
      <p:sp>
        <p:nvSpPr>
          <p:cNvPr id="15" name="Text Placeholder 14">
            <a:extLst>
              <a:ext uri="{FF2B5EF4-FFF2-40B4-BE49-F238E27FC236}">
                <a16:creationId xmlns:a16="http://schemas.microsoft.com/office/drawing/2014/main" id="{18EA17F6-14D7-476A-97CD-81155E9AEFE2}"/>
              </a:ext>
            </a:extLst>
          </p:cNvPr>
          <p:cNvSpPr>
            <a:spLocks noGrp="1"/>
          </p:cNvSpPr>
          <p:nvPr>
            <p:ph type="body" sz="half" idx="18"/>
          </p:nvPr>
        </p:nvSpPr>
        <p:spPr>
          <a:xfrm>
            <a:off x="6543675" y="4410028"/>
            <a:ext cx="4963285" cy="1495472"/>
          </a:xfrm>
        </p:spPr>
        <p:txBody>
          <a:bodyPr vert="horz" lIns="91440" tIns="45720" rIns="91440" bIns="45720" rtlCol="0">
            <a:normAutofit/>
          </a:bodyPr>
          <a:lstStyle/>
          <a:p>
            <a:r>
              <a:rPr lang="en-US" dirty="0">
                <a:latin typeface="Abadi Extra Light" panose="020B0204020104020204" pitchFamily="34" charset="0"/>
                <a:cs typeface="Arial" panose="020B0604020202020204" pitchFamily="34" charset="0"/>
              </a:rPr>
              <a:t>Public health policy for Native Americans must include education regarding harmful health behaviors, while cautiously avoiding personification that may threaten the patient-provider relationship.</a:t>
            </a:r>
          </a:p>
          <a:p>
            <a:endParaRPr lang="en-US" dirty="0">
              <a:latin typeface="Abadi Extra Light" panose="020B0204020104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3AEE0F12-9BDB-48A9-8B08-644999ED5914}"/>
              </a:ext>
            </a:extLst>
          </p:cNvPr>
          <p:cNvCxnSpPr/>
          <p:nvPr/>
        </p:nvCxnSpPr>
        <p:spPr>
          <a:xfrm>
            <a:off x="419100" y="3429000"/>
            <a:ext cx="11426943" cy="0"/>
          </a:xfrm>
          <a:prstGeom prst="line">
            <a:avLst/>
          </a:prstGeom>
          <a:ln w="50800">
            <a:solidFill>
              <a:srgbClr val="FD5D21"/>
            </a:solidFill>
          </a:ln>
        </p:spPr>
        <p:style>
          <a:lnRef idx="1">
            <a:schemeClr val="accent1"/>
          </a:lnRef>
          <a:fillRef idx="0">
            <a:schemeClr val="accent1"/>
          </a:fillRef>
          <a:effectRef idx="0">
            <a:schemeClr val="accent1"/>
          </a:effectRef>
          <a:fontRef idx="minor">
            <a:schemeClr val="tx1"/>
          </a:fontRef>
        </p:style>
      </p:cxnSp>
      <p:sp>
        <p:nvSpPr>
          <p:cNvPr id="23" name="Isosceles Triangle 22">
            <a:extLst>
              <a:ext uri="{FF2B5EF4-FFF2-40B4-BE49-F238E27FC236}">
                <a16:creationId xmlns:a16="http://schemas.microsoft.com/office/drawing/2014/main" id="{B1A79EAC-E850-4006-B788-5520BEFB7108}"/>
              </a:ext>
            </a:extLst>
          </p:cNvPr>
          <p:cNvSpPr/>
          <p:nvPr/>
        </p:nvSpPr>
        <p:spPr>
          <a:xfrm rot="5400000">
            <a:off x="11518940" y="3178097"/>
            <a:ext cx="419101" cy="490517"/>
          </a:xfrm>
          <a:prstGeom prst="triangle">
            <a:avLst/>
          </a:prstGeom>
          <a:solidFill>
            <a:srgbClr val="FD5D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E86E026-30B0-4B54-A181-200804D1FDFD}"/>
              </a:ext>
            </a:extLst>
          </p:cNvPr>
          <p:cNvGrpSpPr/>
          <p:nvPr/>
        </p:nvGrpSpPr>
        <p:grpSpPr>
          <a:xfrm>
            <a:off x="342617" y="3220338"/>
            <a:ext cx="1046730" cy="437270"/>
            <a:chOff x="342617" y="3220338"/>
            <a:chExt cx="1046730" cy="437270"/>
          </a:xfrm>
        </p:grpSpPr>
        <p:sp>
          <p:nvSpPr>
            <p:cNvPr id="25" name="Half Frame 24">
              <a:extLst>
                <a:ext uri="{FF2B5EF4-FFF2-40B4-BE49-F238E27FC236}">
                  <a16:creationId xmlns:a16="http://schemas.microsoft.com/office/drawing/2014/main" id="{ABC630F4-7927-4F7E-B827-6659FDAE0338}"/>
                </a:ext>
              </a:extLst>
            </p:cNvPr>
            <p:cNvSpPr/>
            <p:nvPr/>
          </p:nvSpPr>
          <p:spPr>
            <a:xfrm rot="8100000">
              <a:off x="342617" y="3220338"/>
              <a:ext cx="411870" cy="411870"/>
            </a:xfrm>
            <a:prstGeom prst="halfFrame">
              <a:avLst>
                <a:gd name="adj1" fmla="val 14339"/>
                <a:gd name="adj2" fmla="val 14555"/>
              </a:avLst>
            </a:prstGeom>
            <a:solidFill>
              <a:srgbClr val="FD5D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a:extLst>
                <a:ext uri="{FF2B5EF4-FFF2-40B4-BE49-F238E27FC236}">
                  <a16:creationId xmlns:a16="http://schemas.microsoft.com/office/drawing/2014/main" id="{63EDBA02-5B5F-4636-9EEF-DB6442D5F00D}"/>
                </a:ext>
              </a:extLst>
            </p:cNvPr>
            <p:cNvSpPr/>
            <p:nvPr/>
          </p:nvSpPr>
          <p:spPr>
            <a:xfrm rot="8100000">
              <a:off x="554237" y="3233038"/>
              <a:ext cx="411870" cy="411870"/>
            </a:xfrm>
            <a:prstGeom prst="halfFrame">
              <a:avLst>
                <a:gd name="adj1" fmla="val 14339"/>
                <a:gd name="adj2" fmla="val 14555"/>
              </a:avLst>
            </a:prstGeom>
            <a:solidFill>
              <a:srgbClr val="FD5D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a:extLst>
                <a:ext uri="{FF2B5EF4-FFF2-40B4-BE49-F238E27FC236}">
                  <a16:creationId xmlns:a16="http://schemas.microsoft.com/office/drawing/2014/main" id="{09C97714-40EA-42B2-A21A-B703C5EF41F7}"/>
                </a:ext>
              </a:extLst>
            </p:cNvPr>
            <p:cNvSpPr/>
            <p:nvPr/>
          </p:nvSpPr>
          <p:spPr>
            <a:xfrm rot="8100000">
              <a:off x="765857" y="3233038"/>
              <a:ext cx="411870" cy="411870"/>
            </a:xfrm>
            <a:prstGeom prst="halfFrame">
              <a:avLst>
                <a:gd name="adj1" fmla="val 14339"/>
                <a:gd name="adj2" fmla="val 14555"/>
              </a:avLst>
            </a:prstGeom>
            <a:solidFill>
              <a:srgbClr val="FD5D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a:extLst>
                <a:ext uri="{FF2B5EF4-FFF2-40B4-BE49-F238E27FC236}">
                  <a16:creationId xmlns:a16="http://schemas.microsoft.com/office/drawing/2014/main" id="{5B4B6F15-9F40-4CED-8973-170D2D58B547}"/>
                </a:ext>
              </a:extLst>
            </p:cNvPr>
            <p:cNvSpPr/>
            <p:nvPr/>
          </p:nvSpPr>
          <p:spPr>
            <a:xfrm rot="8100000">
              <a:off x="977477" y="3245738"/>
              <a:ext cx="411870" cy="411870"/>
            </a:xfrm>
            <a:prstGeom prst="halfFrame">
              <a:avLst>
                <a:gd name="adj1" fmla="val 14339"/>
                <a:gd name="adj2" fmla="val 14555"/>
              </a:avLst>
            </a:prstGeom>
            <a:solidFill>
              <a:srgbClr val="FD5D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Isosceles Triangle 29">
            <a:extLst>
              <a:ext uri="{FF2B5EF4-FFF2-40B4-BE49-F238E27FC236}">
                <a16:creationId xmlns:a16="http://schemas.microsoft.com/office/drawing/2014/main" id="{DDE55792-C715-4EBD-9563-325ECB329E68}"/>
              </a:ext>
            </a:extLst>
          </p:cNvPr>
          <p:cNvSpPr/>
          <p:nvPr/>
        </p:nvSpPr>
        <p:spPr>
          <a:xfrm rot="5400000">
            <a:off x="1438158" y="3267826"/>
            <a:ext cx="367598" cy="316895"/>
          </a:xfrm>
          <a:prstGeom prst="triangle">
            <a:avLst/>
          </a:prstGeom>
          <a:solidFill>
            <a:srgbClr val="B22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DCA7775-C839-44DE-8D77-B078F61D104F}"/>
              </a:ext>
            </a:extLst>
          </p:cNvPr>
          <p:cNvSpPr/>
          <p:nvPr/>
        </p:nvSpPr>
        <p:spPr>
          <a:xfrm>
            <a:off x="3246403" y="3213806"/>
            <a:ext cx="419100" cy="419100"/>
          </a:xfrm>
          <a:prstGeom prst="ellipse">
            <a:avLst/>
          </a:prstGeom>
          <a:solidFill>
            <a:srgbClr val="B22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B2088AC-0BEC-4107-ABC8-7DD908F308D1}"/>
              </a:ext>
            </a:extLst>
          </p:cNvPr>
          <p:cNvSpPr/>
          <p:nvPr/>
        </p:nvSpPr>
        <p:spPr>
          <a:xfrm>
            <a:off x="6472874" y="3242123"/>
            <a:ext cx="419100" cy="419100"/>
          </a:xfrm>
          <a:prstGeom prst="ellipse">
            <a:avLst/>
          </a:prstGeom>
          <a:solidFill>
            <a:srgbClr val="B22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7928639-142B-403A-8399-80428B6DC909}"/>
              </a:ext>
            </a:extLst>
          </p:cNvPr>
          <p:cNvSpPr/>
          <p:nvPr/>
        </p:nvSpPr>
        <p:spPr>
          <a:xfrm>
            <a:off x="8683579" y="3193673"/>
            <a:ext cx="419100" cy="419100"/>
          </a:xfrm>
          <a:prstGeom prst="ellipse">
            <a:avLst/>
          </a:prstGeom>
          <a:solidFill>
            <a:srgbClr val="B22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74622E-D46F-C95D-8F85-B02DEC3042BE}"/>
              </a:ext>
            </a:extLst>
          </p:cNvPr>
          <p:cNvSpPr txBox="1"/>
          <p:nvPr/>
        </p:nvSpPr>
        <p:spPr>
          <a:xfrm>
            <a:off x="4836392" y="5634564"/>
            <a:ext cx="2853374" cy="369332"/>
          </a:xfrm>
          <a:prstGeom prst="rect">
            <a:avLst/>
          </a:prstGeom>
          <a:noFill/>
        </p:spPr>
        <p:txBody>
          <a:bodyPr wrap="square" rtlCol="0">
            <a:spAutoFit/>
          </a:bodyPr>
          <a:lstStyle/>
          <a:p>
            <a:r>
              <a:rPr lang="en-US" dirty="0">
                <a:solidFill>
                  <a:schemeClr val="bg1"/>
                </a:solidFill>
              </a:rPr>
              <a:t>(SAMHSA, n.d.)</a:t>
            </a:r>
          </a:p>
        </p:txBody>
      </p:sp>
    </p:spTree>
    <p:extLst>
      <p:ext uri="{BB962C8B-B14F-4D97-AF65-F5344CB8AC3E}">
        <p14:creationId xmlns:p14="http://schemas.microsoft.com/office/powerpoint/2010/main" val="4020800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79FA07-E97C-4490-A9C1-CE20A8E618E6}"/>
              </a:ext>
            </a:extLst>
          </p:cNvPr>
          <p:cNvSpPr>
            <a:spLocks noGrp="1"/>
          </p:cNvSpPr>
          <p:nvPr>
            <p:ph type="title"/>
          </p:nvPr>
        </p:nvSpPr>
        <p:spPr>
          <a:xfrm>
            <a:off x="838200" y="988331"/>
            <a:ext cx="10515600" cy="1111248"/>
          </a:xfrm>
        </p:spPr>
        <p:txBody>
          <a:bodyPr/>
          <a:lstStyle/>
          <a:p>
            <a:r>
              <a:rPr lang="en-US" sz="4800" i="0" dirty="0">
                <a:effectLst/>
                <a:cs typeface="Arial" panose="020B0604020202020204" pitchFamily="34" charset="0"/>
              </a:rPr>
              <a:t>Role of APN or HC Provider</a:t>
            </a:r>
            <a:endParaRPr lang="en-US" dirty="0"/>
          </a:p>
        </p:txBody>
      </p:sp>
      <p:sp>
        <p:nvSpPr>
          <p:cNvPr id="4" name="Footer Placeholder 3">
            <a:extLst>
              <a:ext uri="{FF2B5EF4-FFF2-40B4-BE49-F238E27FC236}">
                <a16:creationId xmlns:a16="http://schemas.microsoft.com/office/drawing/2014/main" id="{B7CBC19E-161C-4310-A267-7ED87F1B7E18}"/>
              </a:ext>
            </a:extLst>
          </p:cNvPr>
          <p:cNvSpPr>
            <a:spLocks noGrp="1"/>
          </p:cNvSpPr>
          <p:nvPr>
            <p:ph type="ftr" sz="quarter" idx="11"/>
          </p:nvPr>
        </p:nvSpPr>
        <p:spPr/>
        <p:txBody>
          <a:bodyPr/>
          <a:lstStyle/>
          <a:p>
            <a:r>
              <a:rPr lang="en-US"/>
              <a:t>Designed by PoweredTemplate.com</a:t>
            </a:r>
          </a:p>
        </p:txBody>
      </p:sp>
      <p:sp>
        <p:nvSpPr>
          <p:cNvPr id="8" name="Text Placeholder 7">
            <a:extLst>
              <a:ext uri="{FF2B5EF4-FFF2-40B4-BE49-F238E27FC236}">
                <a16:creationId xmlns:a16="http://schemas.microsoft.com/office/drawing/2014/main" id="{A5D82ACD-C4C0-45D9-8DB0-C42AF0CA6F31}"/>
              </a:ext>
            </a:extLst>
          </p:cNvPr>
          <p:cNvSpPr>
            <a:spLocks noGrp="1"/>
          </p:cNvSpPr>
          <p:nvPr>
            <p:ph type="body" idx="1"/>
          </p:nvPr>
        </p:nvSpPr>
        <p:spPr>
          <a:xfrm>
            <a:off x="8716135" y="2798789"/>
            <a:ext cx="3382903" cy="582470"/>
          </a:xfrm>
        </p:spPr>
        <p:txBody>
          <a:bodyPr>
            <a:normAutofit fontScale="77500" lnSpcReduction="20000"/>
          </a:bodyPr>
          <a:lstStyle/>
          <a:p>
            <a:r>
              <a:rPr lang="en-US" dirty="0"/>
              <a:t>Cultural Competence</a:t>
            </a:r>
          </a:p>
        </p:txBody>
      </p:sp>
      <p:sp>
        <p:nvSpPr>
          <p:cNvPr id="10" name="Text Placeholder 9">
            <a:extLst>
              <a:ext uri="{FF2B5EF4-FFF2-40B4-BE49-F238E27FC236}">
                <a16:creationId xmlns:a16="http://schemas.microsoft.com/office/drawing/2014/main" id="{344C4CC0-B1F9-41DD-872A-9C3AABC1C19C}"/>
              </a:ext>
            </a:extLst>
          </p:cNvPr>
          <p:cNvSpPr>
            <a:spLocks noGrp="1"/>
          </p:cNvSpPr>
          <p:nvPr>
            <p:ph type="body" idx="13"/>
          </p:nvPr>
        </p:nvSpPr>
        <p:spPr>
          <a:xfrm>
            <a:off x="5378529" y="2699529"/>
            <a:ext cx="3382903" cy="582470"/>
          </a:xfrm>
        </p:spPr>
        <p:txBody>
          <a:bodyPr vert="horz" lIns="91440" tIns="45720" rIns="91440" bIns="45720" rtlCol="0">
            <a:normAutofit/>
          </a:bodyPr>
          <a:lstStyle/>
          <a:p>
            <a:r>
              <a:rPr lang="en-US" sz="2800" dirty="0"/>
              <a:t>Research</a:t>
            </a:r>
          </a:p>
        </p:txBody>
      </p:sp>
      <p:sp>
        <p:nvSpPr>
          <p:cNvPr id="11" name="Text Placeholder 10">
            <a:extLst>
              <a:ext uri="{FF2B5EF4-FFF2-40B4-BE49-F238E27FC236}">
                <a16:creationId xmlns:a16="http://schemas.microsoft.com/office/drawing/2014/main" id="{9E00653A-7F5C-4B86-BFEF-A66364E23CFB}"/>
              </a:ext>
            </a:extLst>
          </p:cNvPr>
          <p:cNvSpPr>
            <a:spLocks noGrp="1"/>
          </p:cNvSpPr>
          <p:nvPr>
            <p:ph type="body" sz="half" idx="14"/>
          </p:nvPr>
        </p:nvSpPr>
        <p:spPr>
          <a:xfrm>
            <a:off x="6023777" y="3381259"/>
            <a:ext cx="2481309" cy="2720329"/>
          </a:xfrm>
        </p:spPr>
        <p:txBody>
          <a:bodyPr>
            <a:normAutofit/>
          </a:bodyPr>
          <a:lstStyle/>
          <a:p>
            <a:r>
              <a:rPr lang="en-US" sz="1400" i="0" dirty="0">
                <a:effectLst/>
                <a:latin typeface="Bierstadt" panose="020B0004020202020204" pitchFamily="34" charset="0"/>
                <a:cs typeface="Arial" panose="020B0604020202020204" pitchFamily="34" charset="0"/>
              </a:rPr>
              <a:t>There is a huge opportunity to create native evidence-based practice. Similarly, demographic data, case studies, &amp; community input and opinions are needed so that Native Americans can be properly represented. There are many research gaps </a:t>
            </a:r>
            <a:r>
              <a:rPr lang="en-US" sz="1400" dirty="0">
                <a:cs typeface="Arial" panose="020B0604020202020204" pitchFamily="34" charset="0"/>
              </a:rPr>
              <a:t>related to</a:t>
            </a:r>
            <a:r>
              <a:rPr lang="en-US" sz="1400" i="0" dirty="0">
                <a:effectLst/>
                <a:latin typeface="Bierstadt" panose="020B0004020202020204" pitchFamily="34" charset="0"/>
                <a:cs typeface="Arial" panose="020B0604020202020204" pitchFamily="34" charset="0"/>
              </a:rPr>
              <a:t> the health benefits of Native American healing rituals (Portman </a:t>
            </a:r>
            <a:r>
              <a:rPr lang="en-US" sz="1400" dirty="0">
                <a:cs typeface="Arial" panose="020B0604020202020204" pitchFamily="34" charset="0"/>
              </a:rPr>
              <a:t>&amp;</a:t>
            </a:r>
            <a:r>
              <a:rPr lang="en-US" sz="1400" i="0" dirty="0">
                <a:effectLst/>
                <a:latin typeface="Bierstadt" panose="020B0004020202020204" pitchFamily="34" charset="0"/>
                <a:cs typeface="Arial" panose="020B0604020202020204" pitchFamily="34" charset="0"/>
              </a:rPr>
              <a:t> Garrett, 2006). </a:t>
            </a:r>
          </a:p>
          <a:p>
            <a:endParaRPr lang="en-US" dirty="0"/>
          </a:p>
          <a:p>
            <a:endParaRPr lang="en-US" dirty="0"/>
          </a:p>
          <a:p>
            <a:endParaRPr lang="en-US" dirty="0"/>
          </a:p>
          <a:p>
            <a:endParaRPr lang="en-US" dirty="0"/>
          </a:p>
          <a:p>
            <a:endParaRPr lang="en-US" dirty="0"/>
          </a:p>
        </p:txBody>
      </p:sp>
      <p:sp>
        <p:nvSpPr>
          <p:cNvPr id="12" name="Text Placeholder 11">
            <a:extLst>
              <a:ext uri="{FF2B5EF4-FFF2-40B4-BE49-F238E27FC236}">
                <a16:creationId xmlns:a16="http://schemas.microsoft.com/office/drawing/2014/main" id="{7F1E5374-6B94-4343-A0F6-371AA5CD6005}"/>
              </a:ext>
            </a:extLst>
          </p:cNvPr>
          <p:cNvSpPr>
            <a:spLocks noGrp="1"/>
          </p:cNvSpPr>
          <p:nvPr>
            <p:ph type="body" idx="15"/>
          </p:nvPr>
        </p:nvSpPr>
        <p:spPr>
          <a:xfrm>
            <a:off x="47667" y="2647642"/>
            <a:ext cx="3382903" cy="582470"/>
          </a:xfrm>
        </p:spPr>
        <p:txBody>
          <a:bodyPr/>
          <a:lstStyle/>
          <a:p>
            <a:r>
              <a:rPr lang="en-US" sz="2800" dirty="0"/>
              <a:t>Education</a:t>
            </a:r>
            <a:r>
              <a:rPr lang="en-US" dirty="0"/>
              <a:t> </a:t>
            </a:r>
          </a:p>
        </p:txBody>
      </p:sp>
      <p:sp>
        <p:nvSpPr>
          <p:cNvPr id="13" name="Text Placeholder 12">
            <a:extLst>
              <a:ext uri="{FF2B5EF4-FFF2-40B4-BE49-F238E27FC236}">
                <a16:creationId xmlns:a16="http://schemas.microsoft.com/office/drawing/2014/main" id="{4150BA9F-98BA-4555-9D65-F2FD9DFA4132}"/>
              </a:ext>
            </a:extLst>
          </p:cNvPr>
          <p:cNvSpPr>
            <a:spLocks noGrp="1"/>
          </p:cNvSpPr>
          <p:nvPr>
            <p:ph type="body" sz="half" idx="16"/>
          </p:nvPr>
        </p:nvSpPr>
        <p:spPr>
          <a:xfrm>
            <a:off x="3302468" y="3466952"/>
            <a:ext cx="2289237" cy="2548946"/>
          </a:xfrm>
        </p:spPr>
        <p:txBody>
          <a:bodyPr>
            <a:normAutofit/>
          </a:bodyPr>
          <a:lstStyle/>
          <a:p>
            <a:r>
              <a:rPr lang="en-US" sz="1400" i="0" dirty="0">
                <a:effectLst/>
                <a:latin typeface="Bierstadt" panose="020B0004020202020204" pitchFamily="34" charset="0"/>
                <a:cs typeface="Arial" panose="020B0604020202020204" pitchFamily="34" charset="0"/>
              </a:rPr>
              <a:t>Cognitive behavior therapy targeting modifiable health behaviors needs to be well-developed and widely available, including via telehealth or video sessions (SAMHSA, n.d.). While this is not a current practice, APNs could play an important role in performing these therapies in the future. </a:t>
            </a:r>
            <a:endParaRPr lang="en-US" sz="1400" dirty="0"/>
          </a:p>
          <a:p>
            <a:endParaRPr lang="en-US" sz="1400" dirty="0"/>
          </a:p>
          <a:p>
            <a:endParaRPr lang="en-US" sz="1400" dirty="0"/>
          </a:p>
          <a:p>
            <a:endParaRPr lang="en-US" sz="1400" dirty="0"/>
          </a:p>
          <a:p>
            <a:endParaRPr lang="en-US" sz="1400" dirty="0"/>
          </a:p>
        </p:txBody>
      </p:sp>
      <p:sp>
        <p:nvSpPr>
          <p:cNvPr id="2" name="Text Placeholder 49">
            <a:extLst>
              <a:ext uri="{FF2B5EF4-FFF2-40B4-BE49-F238E27FC236}">
                <a16:creationId xmlns:a16="http://schemas.microsoft.com/office/drawing/2014/main" id="{99D2A0CE-F65D-9D7C-B2C3-938F9E02874C}"/>
              </a:ext>
            </a:extLst>
          </p:cNvPr>
          <p:cNvSpPr txBox="1">
            <a:spLocks/>
          </p:cNvSpPr>
          <p:nvPr/>
        </p:nvSpPr>
        <p:spPr>
          <a:xfrm>
            <a:off x="9064563" y="3527007"/>
            <a:ext cx="2289237" cy="24288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bg1"/>
                </a:solidFill>
                <a:latin typeface="Bierstadt"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dirty="0">
                <a:cs typeface="Arial" panose="020B0604020202020204" pitchFamily="34" charset="0"/>
              </a:rPr>
              <a:t>Compassionate care is more likely to be provided by practitioners with transcultural training and awareness. This kind of training also increases culturally sensitive, well-received care (Macha &amp; McDonough, 2012). </a:t>
            </a:r>
            <a:endParaRPr lang="en-US" sz="1400" dirty="0"/>
          </a:p>
          <a:p>
            <a:endParaRPr lang="en-US" dirty="0"/>
          </a:p>
          <a:p>
            <a:endParaRPr lang="en-US" dirty="0"/>
          </a:p>
        </p:txBody>
      </p:sp>
      <p:sp>
        <p:nvSpPr>
          <p:cNvPr id="6" name="Text Placeholder 11">
            <a:extLst>
              <a:ext uri="{FF2B5EF4-FFF2-40B4-BE49-F238E27FC236}">
                <a16:creationId xmlns:a16="http://schemas.microsoft.com/office/drawing/2014/main" id="{BBC25ACA-9E79-3979-9457-B8D716C8F0EF}"/>
              </a:ext>
            </a:extLst>
          </p:cNvPr>
          <p:cNvSpPr txBox="1">
            <a:spLocks/>
          </p:cNvSpPr>
          <p:nvPr/>
        </p:nvSpPr>
        <p:spPr>
          <a:xfrm>
            <a:off x="2755634" y="2647642"/>
            <a:ext cx="3382903" cy="5824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rgbClr val="B22D26"/>
                </a:solidFill>
                <a:latin typeface="Bierstadt"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t>CBT</a:t>
            </a:r>
            <a:r>
              <a:rPr lang="en-US" dirty="0"/>
              <a:t> </a:t>
            </a:r>
          </a:p>
        </p:txBody>
      </p:sp>
      <p:sp>
        <p:nvSpPr>
          <p:cNvPr id="14" name="Text Placeholder 12">
            <a:extLst>
              <a:ext uri="{FF2B5EF4-FFF2-40B4-BE49-F238E27FC236}">
                <a16:creationId xmlns:a16="http://schemas.microsoft.com/office/drawing/2014/main" id="{15BFAF55-1F29-3188-A33B-B1E3204AA4D2}"/>
              </a:ext>
            </a:extLst>
          </p:cNvPr>
          <p:cNvSpPr txBox="1">
            <a:spLocks/>
          </p:cNvSpPr>
          <p:nvPr/>
        </p:nvSpPr>
        <p:spPr>
          <a:xfrm>
            <a:off x="324817" y="3445990"/>
            <a:ext cx="2289237" cy="242883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bg1"/>
                </a:solidFill>
                <a:latin typeface="Bierstadt"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10000"/>
              </a:lnSpc>
              <a:spcBef>
                <a:spcPts val="0"/>
              </a:spcBef>
            </a:pPr>
            <a:r>
              <a:rPr lang="en-US" dirty="0">
                <a:cs typeface="Arial" panose="020B0604020202020204" pitchFamily="34" charset="0"/>
              </a:rPr>
              <a:t>Education on modifiable health behaviors should be provided to Native Americans. Providers must be aware that mental health and substance abuse may be viewed as shameful by Native Americans fearful of disappointing their family or community</a:t>
            </a:r>
          </a:p>
          <a:p>
            <a:pPr>
              <a:lnSpc>
                <a:spcPct val="110000"/>
              </a:lnSpc>
              <a:spcBef>
                <a:spcPts val="0"/>
              </a:spcBef>
            </a:pPr>
            <a:r>
              <a:rPr lang="en-US" dirty="0">
                <a:cs typeface="Arial" panose="020B0604020202020204" pitchFamily="34" charset="0"/>
              </a:rPr>
              <a:t>(SAMHSA, n.d.).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4050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897CA9-239A-4F88-BC20-4084B4EC2485}"/>
              </a:ext>
            </a:extLst>
          </p:cNvPr>
          <p:cNvSpPr>
            <a:spLocks noGrp="1"/>
          </p:cNvSpPr>
          <p:nvPr>
            <p:ph type="ftr" sz="quarter" idx="11"/>
          </p:nvPr>
        </p:nvSpPr>
        <p:spPr/>
        <p:txBody>
          <a:bodyPr/>
          <a:lstStyle/>
          <a:p>
            <a:r>
              <a:rPr lang="en-US"/>
              <a:t>Designed by PoweredTemplate.com</a:t>
            </a:r>
            <a:endParaRPr lang="en-US" dirty="0"/>
          </a:p>
        </p:txBody>
      </p:sp>
      <p:sp>
        <p:nvSpPr>
          <p:cNvPr id="8" name="TextBox 7">
            <a:extLst>
              <a:ext uri="{FF2B5EF4-FFF2-40B4-BE49-F238E27FC236}">
                <a16:creationId xmlns:a16="http://schemas.microsoft.com/office/drawing/2014/main" id="{4E20E508-EAF6-46FF-DBBE-BFC16A43FF86}"/>
              </a:ext>
            </a:extLst>
          </p:cNvPr>
          <p:cNvSpPr txBox="1"/>
          <p:nvPr/>
        </p:nvSpPr>
        <p:spPr>
          <a:xfrm>
            <a:off x="0" y="607368"/>
            <a:ext cx="12192000" cy="5632311"/>
          </a:xfrm>
          <a:prstGeom prst="rect">
            <a:avLst/>
          </a:prstGeom>
          <a:solidFill>
            <a:schemeClr val="bg1"/>
          </a:solidFill>
        </p:spPr>
        <p:txBody>
          <a:bodyPr wrap="square">
            <a:spAutoFit/>
          </a:bodyPr>
          <a:lstStyle/>
          <a:p>
            <a:pPr marL="342900" indent="-342900">
              <a:buFont typeface="Arial" panose="020B0604020202020204" pitchFamily="34" charset="0"/>
              <a:buChar char="•"/>
            </a:pPr>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a:p>
            <a:endParaRPr lang="en-US" sz="2400" dirty="0">
              <a:solidFill>
                <a:srgbClr val="FEC662"/>
              </a:solidFill>
            </a:endParaRPr>
          </a:p>
        </p:txBody>
      </p:sp>
      <p:sp>
        <p:nvSpPr>
          <p:cNvPr id="6" name="TextBox 5">
            <a:extLst>
              <a:ext uri="{FF2B5EF4-FFF2-40B4-BE49-F238E27FC236}">
                <a16:creationId xmlns:a16="http://schemas.microsoft.com/office/drawing/2014/main" id="{5B4B8C01-02A8-7B22-1043-F4D62718C31E}"/>
              </a:ext>
            </a:extLst>
          </p:cNvPr>
          <p:cNvSpPr txBox="1"/>
          <p:nvPr/>
        </p:nvSpPr>
        <p:spPr>
          <a:xfrm>
            <a:off x="485407" y="501813"/>
            <a:ext cx="12218834" cy="5796202"/>
          </a:xfrm>
          <a:prstGeom prst="rect">
            <a:avLst/>
          </a:prstGeom>
          <a:noFill/>
        </p:spPr>
        <p:txBody>
          <a:bodyPr wrap="square">
            <a:spAutoFit/>
          </a:bodyPr>
          <a:lstStyle/>
          <a:p>
            <a:pPr marL="0" marR="0">
              <a:lnSpc>
                <a:spcPct val="200000"/>
              </a:lnSpc>
              <a:spcBef>
                <a:spcPts val="0"/>
              </a:spcBef>
              <a:spcAft>
                <a:spcPts val="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References</a:t>
            </a:r>
          </a:p>
          <a:p>
            <a:pPr marL="0" marR="0">
              <a:lnSpc>
                <a:spcPct val="200000"/>
              </a:lnSpc>
              <a:spcBef>
                <a:spcPts val="0"/>
              </a:spcBef>
              <a:spcAft>
                <a:spcPts val="0"/>
              </a:spcAft>
            </a:pPr>
            <a:r>
              <a:rPr lang="en-US" sz="1100" dirty="0" err="1">
                <a:latin typeface="Times New Roman" panose="02020603050405020304" pitchFamily="18" charset="0"/>
                <a:cs typeface="Times New Roman" panose="02020603050405020304" pitchFamily="18" charset="0"/>
              </a:rPr>
              <a:t>Alhosni</a:t>
            </a:r>
            <a:r>
              <a:rPr lang="en-US" sz="1100" dirty="0">
                <a:latin typeface="Times New Roman" panose="02020603050405020304" pitchFamily="18" charset="0"/>
                <a:cs typeface="Times New Roman" panose="02020603050405020304" pitchFamily="18" charset="0"/>
              </a:rPr>
              <a:t>, I, B. (2022). The impact of spirituality on mental health. </a:t>
            </a:r>
            <a:r>
              <a:rPr lang="en-US" sz="1100" i="1" dirty="0" err="1">
                <a:latin typeface="Times New Roman" panose="02020603050405020304" pitchFamily="18" charset="0"/>
                <a:cs typeface="Times New Roman" panose="02020603050405020304" pitchFamily="18" charset="0"/>
              </a:rPr>
              <a:t>Rihan</a:t>
            </a:r>
            <a:r>
              <a:rPr lang="en-US" sz="1100" i="1" dirty="0">
                <a:latin typeface="Times New Roman" panose="02020603050405020304" pitchFamily="18" charset="0"/>
                <a:cs typeface="Times New Roman" panose="02020603050405020304" pitchFamily="18" charset="0"/>
              </a:rPr>
              <a:t> Journal for Science Publishing</a:t>
            </a:r>
            <a:r>
              <a:rPr lang="en-US" sz="1100" dirty="0">
                <a:latin typeface="Times New Roman" panose="02020603050405020304" pitchFamily="18" charset="0"/>
                <a:cs typeface="Times New Roman" panose="02020603050405020304" pitchFamily="18" charset="0"/>
              </a:rPr>
              <a:t>, 21, 1–37.</a:t>
            </a:r>
            <a:r>
              <a:rPr lang="en-US" sz="1100" dirty="0"/>
              <a:t> </a:t>
            </a:r>
          </a:p>
          <a:p>
            <a:pPr marL="0" marR="0">
              <a:lnSpc>
                <a:spcPct val="200000"/>
              </a:lnSpc>
              <a:spcBef>
                <a:spcPts val="0"/>
              </a:spcBef>
              <a:spcAft>
                <a:spcPts val="0"/>
              </a:spcAft>
            </a:pPr>
            <a:r>
              <a:rPr lang="en-US" sz="1100" dirty="0"/>
              <a:t>	 </a:t>
            </a:r>
            <a:r>
              <a:rPr lang="en-US" sz="1100" dirty="0">
                <a:hlinkClick r:id="rId2"/>
              </a:rPr>
              <a:t>https://web-s-ebscohost-com.ezproxy.umary.edu/ehost/pdfviewer/pdfviewer?vid=3&amp;sid=ee6647a7-9471-410c-a176-9a96bc556ed3%40redis</a:t>
            </a:r>
            <a:r>
              <a:rPr lang="en-US" sz="1100" dirty="0"/>
              <a:t>  </a:t>
            </a:r>
          </a:p>
          <a:p>
            <a:pPr marL="0" marR="0">
              <a:lnSpc>
                <a:spcPct val="200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Dickerson, D., Robichaud, F.,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Teruya</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C.,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Nagaran</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K., &amp;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Hser</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Y.-I. (2012). Utilizing drumming for American Indians/Alaska Natives with substance </a:t>
            </a:r>
            <a:r>
              <a:rPr lang="en-US" sz="1100" dirty="0">
                <a:latin typeface="Times New Roman" panose="02020603050405020304" pitchFamily="18" charset="0"/>
                <a:ea typeface="Calibri" panose="020F0502020204030204" pitchFamily="34" charset="0"/>
                <a:cs typeface="Times New Roman" panose="02020603050405020304" pitchFamily="18" charset="0"/>
              </a:rPr>
              <a:t>u</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se </a:t>
            </a:r>
            <a:r>
              <a:rPr lang="en-US" sz="1100" dirty="0">
                <a:latin typeface="Times New Roman" panose="02020603050405020304" pitchFamily="18" charset="0"/>
                <a:ea typeface="Calibri" panose="020F0502020204030204" pitchFamily="34" charset="0"/>
                <a:cs typeface="Times New Roman" panose="02020603050405020304" pitchFamily="18" charset="0"/>
              </a:rPr>
              <a:t>d</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isorders: A focus </a:t>
            </a:r>
            <a:r>
              <a:rPr lang="en-US" sz="1100" dirty="0">
                <a:latin typeface="Times New Roman" panose="02020603050405020304" pitchFamily="18" charset="0"/>
                <a:ea typeface="Calibri" panose="020F0502020204030204" pitchFamily="34" charset="0"/>
                <a:cs typeface="Times New Roman" panose="02020603050405020304" pitchFamily="18" charset="0"/>
              </a:rPr>
              <a:t>g</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roup </a:t>
            </a:r>
            <a:r>
              <a:rPr lang="en-US" sz="1100" dirty="0">
                <a:latin typeface="Times New Roman" panose="02020603050405020304" pitchFamily="18" charset="0"/>
                <a:ea typeface="Calibri" panose="020F0502020204030204" pitchFamily="34" charset="0"/>
                <a:cs typeface="Times New Roman" panose="02020603050405020304" pitchFamily="18" charset="0"/>
              </a:rPr>
              <a:t>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tudy. </a:t>
            </a:r>
          </a:p>
          <a:p>
            <a:pPr marL="0" marR="0">
              <a:lnSpc>
                <a:spcPct val="200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American Journal of Drug &amp; Alcohol Abuse,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38(5), 505–510.</a:t>
            </a:r>
          </a:p>
          <a:p>
            <a:pPr marL="0" marR="0">
              <a:lnSpc>
                <a:spcPct val="200000"/>
              </a:lnSpc>
              <a:spcBef>
                <a:spcPts val="0"/>
              </a:spcBef>
              <a:spcAft>
                <a:spcPts val="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https://web-s-ebscohost-com.ezproxy.umary.edu/ehost/pdfviewer/pdfviewer?vid=5&amp;sid=c73de69b-bbcd-475c-884a-ed62acd7a142%40redis</a:t>
            </a:r>
            <a:r>
              <a:rPr lang="en-US" sz="11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200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Gingras B,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Pohler</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G, Fitch WT (2014) Exploring shamanic </a:t>
            </a:r>
            <a:r>
              <a:rPr lang="en-US" sz="1100" dirty="0">
                <a:latin typeface="Times New Roman" panose="02020603050405020304" pitchFamily="18" charset="0"/>
                <a:ea typeface="Calibri" panose="020F0502020204030204" pitchFamily="34" charset="0"/>
                <a:cs typeface="Times New Roman" panose="02020603050405020304" pitchFamily="18" charset="0"/>
              </a:rPr>
              <a:t>j</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ourneying: Repetitive drumming with shamanic </a:t>
            </a:r>
            <a:r>
              <a:rPr lang="en-US" sz="1100" dirty="0">
                <a:latin typeface="Times New Roman" panose="02020603050405020304" pitchFamily="18" charset="0"/>
                <a:ea typeface="Calibri" panose="020F0502020204030204" pitchFamily="34" charset="0"/>
                <a:cs typeface="Times New Roman" panose="02020603050405020304" pitchFamily="18" charset="0"/>
              </a:rPr>
              <a:t>i</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nstructions </a:t>
            </a:r>
            <a:r>
              <a:rPr lang="en-US" sz="1100" dirty="0">
                <a:latin typeface="Times New Roman" panose="02020603050405020304" pitchFamily="18" charset="0"/>
                <a:ea typeface="Calibri" panose="020F0502020204030204" pitchFamily="34" charset="0"/>
                <a:cs typeface="Times New Roman" panose="02020603050405020304" pitchFamily="18" charset="0"/>
              </a:rPr>
              <a:t>i</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nduces </a:t>
            </a:r>
            <a:r>
              <a:rPr lang="en-US" sz="1100" dirty="0">
                <a:latin typeface="Times New Roman" panose="02020603050405020304" pitchFamily="18" charset="0"/>
                <a:ea typeface="Calibri" panose="020F0502020204030204" pitchFamily="34" charset="0"/>
                <a:cs typeface="Times New Roman" panose="02020603050405020304" pitchFamily="18" charset="0"/>
              </a:rPr>
              <a:t>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pecific </a:t>
            </a:r>
            <a:r>
              <a:rPr lang="en-US" sz="1100" dirty="0">
                <a:latin typeface="Times New Roman" panose="02020603050405020304" pitchFamily="18" charset="0"/>
                <a:ea typeface="Calibri" panose="020F0502020204030204" pitchFamily="34" charset="0"/>
                <a:cs typeface="Times New Roman" panose="02020603050405020304" pitchFamily="18" charset="0"/>
              </a:rPr>
              <a:t>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ubjective </a:t>
            </a:r>
            <a:r>
              <a:rPr lang="en-US" sz="1100" dirty="0">
                <a:latin typeface="Times New Roman" panose="02020603050405020304" pitchFamily="18" charset="0"/>
                <a:ea typeface="Calibri" panose="020F0502020204030204" pitchFamily="34" charset="0"/>
                <a:cs typeface="Times New Roman" panose="02020603050405020304" pitchFamily="18" charset="0"/>
              </a:rPr>
              <a:t>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xperiences but no </a:t>
            </a:r>
            <a:r>
              <a:rPr lang="en-US" sz="1100" dirty="0">
                <a:latin typeface="Times New Roman" panose="02020603050405020304" pitchFamily="18" charset="0"/>
                <a:ea typeface="Calibri" panose="020F0502020204030204" pitchFamily="34" charset="0"/>
                <a:cs typeface="Times New Roman" panose="02020603050405020304" pitchFamily="18" charset="0"/>
              </a:rPr>
              <a:t>l</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arger </a:t>
            </a:r>
            <a:r>
              <a:rPr lang="en-US" sz="1100" dirty="0">
                <a:latin typeface="Times New Roman" panose="02020603050405020304" pitchFamily="18" charset="0"/>
                <a:ea typeface="Calibri" panose="020F0502020204030204" pitchFamily="34" charset="0"/>
                <a:cs typeface="Times New Roman" panose="02020603050405020304" pitchFamily="18" charset="0"/>
              </a:rPr>
              <a:t>c</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ortisol </a:t>
            </a:r>
          </a:p>
          <a:p>
            <a:pPr marL="0" marR="0">
              <a:lnSpc>
                <a:spcPct val="200000"/>
              </a:lnSpc>
              <a:spcBef>
                <a:spcPts val="0"/>
              </a:spcBef>
              <a:spcAft>
                <a:spcPts val="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	d</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ecrease than instrumental </a:t>
            </a:r>
            <a:r>
              <a:rPr lang="en-US" sz="1100" dirty="0">
                <a:latin typeface="Times New Roman" panose="02020603050405020304" pitchFamily="18" charset="0"/>
                <a:ea typeface="Calibri" panose="020F0502020204030204" pitchFamily="34" charset="0"/>
                <a:cs typeface="Times New Roman" panose="02020603050405020304" pitchFamily="18" charset="0"/>
              </a:rPr>
              <a:t>m</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editation </a:t>
            </a:r>
            <a:r>
              <a:rPr lang="en-US" sz="1100" dirty="0">
                <a:latin typeface="Times New Roman" panose="02020603050405020304" pitchFamily="18" charset="0"/>
                <a:ea typeface="Calibri" panose="020F0502020204030204" pitchFamily="34" charset="0"/>
                <a:cs typeface="Times New Roman" panose="02020603050405020304" pitchFamily="18" charset="0"/>
              </a:rPr>
              <a:t>m</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usic. </a:t>
            </a:r>
            <a:r>
              <a:rPr lang="en-US" sz="1100" i="1" dirty="0" err="1">
                <a:effectLst/>
                <a:latin typeface="Times New Roman" panose="02020603050405020304" pitchFamily="18" charset="0"/>
                <a:ea typeface="Calibri" panose="020F0502020204030204" pitchFamily="34" charset="0"/>
                <a:cs typeface="Times New Roman" panose="02020603050405020304" pitchFamily="18" charset="0"/>
              </a:rPr>
              <a:t>PLoS</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 ONE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9(7): e102103. </a:t>
            </a:r>
            <a:r>
              <a:rPr lang="en-US" sz="11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https://journals.plos.org/plosone/article?id=10.1371/journal.pone.0102103</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200000"/>
              </a:lnSpc>
              <a:spcBef>
                <a:spcPts val="0"/>
              </a:spcBef>
              <a:spcAft>
                <a:spcPts val="0"/>
              </a:spcAft>
            </a:pPr>
            <a:r>
              <a:rPr lang="en-US" sz="11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Macha, K., &amp; McDonough, J. (2012). </a:t>
            </a:r>
            <a:r>
              <a:rPr lang="en-US" sz="1100" i="1"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Epidemiology for advanced nursing practice.</a:t>
            </a:r>
            <a:r>
              <a:rPr lang="en-US" sz="11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Jones &amp; Bartlett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Learning.</a:t>
            </a:r>
          </a:p>
          <a:p>
            <a:pPr>
              <a:lnSpc>
                <a:spcPct val="200000"/>
              </a:lnSpc>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Portman, T. A., &amp; Garrett, M. (2006). Native American healing traditions.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International Journal of Disability</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Development &amp; Education</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53(4), 453–469. </a:t>
            </a:r>
          </a:p>
          <a:p>
            <a:pPr>
              <a:lnSpc>
                <a:spcPct val="200000"/>
              </a:lnSpc>
            </a:pPr>
            <a:r>
              <a:rPr lang="en-US"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dirty="0"/>
              <a:t> </a:t>
            </a:r>
            <a:r>
              <a:rPr lang="en-US" sz="1100" dirty="0">
                <a:hlinkClick r:id="rId5"/>
              </a:rPr>
              <a:t>https://web-s-ebscohost-com.ezproxy.umary.edu/ehost/pdfviewer/pdfviewer?vid=8&amp;sid=c73de69b-bbcd-475c-884a-ed62acd7a142%40redis</a:t>
            </a:r>
            <a:r>
              <a:rPr lang="en-US" sz="1100" dirty="0"/>
              <a:t>  </a:t>
            </a:r>
          </a:p>
          <a:p>
            <a:pPr>
              <a:lnSpc>
                <a:spcPct val="200000"/>
              </a:lnSpc>
            </a:pPr>
            <a:r>
              <a:rPr lang="en-US" sz="1100" dirty="0">
                <a:latin typeface="Times New Roman" panose="02020603050405020304" pitchFamily="18" charset="0"/>
                <a:cs typeface="Times New Roman" panose="02020603050405020304" pitchFamily="18" charset="0"/>
              </a:rPr>
              <a:t>Rock, A., Abbott, G., &amp; </a:t>
            </a:r>
            <a:r>
              <a:rPr lang="en-US" sz="1100" dirty="0" err="1">
                <a:latin typeface="Times New Roman" panose="02020603050405020304" pitchFamily="18" charset="0"/>
                <a:cs typeface="Times New Roman" panose="02020603050405020304" pitchFamily="18" charset="0"/>
              </a:rPr>
              <a:t>Kambouropoulos</a:t>
            </a:r>
            <a:r>
              <a:rPr lang="en-US" sz="1100" dirty="0">
                <a:latin typeface="Times New Roman" panose="02020603050405020304" pitchFamily="18" charset="0"/>
                <a:cs typeface="Times New Roman" panose="02020603050405020304" pitchFamily="18" charset="0"/>
              </a:rPr>
              <a:t>, N. (2008). Altered experience mediates the relationship between </a:t>
            </a:r>
            <a:r>
              <a:rPr lang="en-US" sz="1100" dirty="0" err="1">
                <a:latin typeface="Times New Roman" panose="02020603050405020304" pitchFamily="18" charset="0"/>
                <a:cs typeface="Times New Roman" panose="02020603050405020304" pitchFamily="18" charset="0"/>
              </a:rPr>
              <a:t>schizotypy</a:t>
            </a:r>
            <a:r>
              <a:rPr lang="en-US" sz="1100" dirty="0">
                <a:latin typeface="Times New Roman" panose="02020603050405020304" pitchFamily="18" charset="0"/>
                <a:cs typeface="Times New Roman" panose="02020603050405020304" pitchFamily="18" charset="0"/>
              </a:rPr>
              <a:t> and mood disturbance during shamanic-like journeying. </a:t>
            </a:r>
            <a:r>
              <a:rPr lang="en-US" sz="1100" i="1" dirty="0">
                <a:latin typeface="Times New Roman" panose="02020603050405020304" pitchFamily="18" charset="0"/>
                <a:cs typeface="Times New Roman" panose="02020603050405020304" pitchFamily="18" charset="0"/>
              </a:rPr>
              <a:t>Journal of Scientific 	Exploration</a:t>
            </a:r>
            <a:r>
              <a:rPr lang="en-US" sz="1100" dirty="0">
                <a:latin typeface="Times New Roman" panose="02020603050405020304" pitchFamily="18" charset="0"/>
                <a:cs typeface="Times New Roman" panose="02020603050405020304" pitchFamily="18" charset="0"/>
              </a:rPr>
              <a:t>, 22(3), 371–384. </a:t>
            </a:r>
            <a:r>
              <a:rPr lang="en-US" sz="1100" u="sng"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https://citeseerx.ist.psu.edu/viewdoc/download?doi=10.1.1.584.2922&amp;rep=rep1&amp;type=pdf</a:t>
            </a:r>
            <a:r>
              <a:rPr lang="en-US" sz="1100" u="sng" dirty="0">
                <a:solidFill>
                  <a:srgbClr val="0000FF"/>
                </a:solidFill>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Substance </a:t>
            </a:r>
            <a:r>
              <a:rPr lang="en-US" sz="1100" dirty="0">
                <a:latin typeface="Times New Roman" panose="02020603050405020304" pitchFamily="18" charset="0"/>
                <a:ea typeface="Calibri" panose="020F0502020204030204" pitchFamily="34" charset="0"/>
                <a:cs typeface="Times New Roman" panose="02020603050405020304" pitchFamily="18" charset="0"/>
              </a:rPr>
              <a:t>Abuse And Mental Health Services Administration. (n.d.) </a:t>
            </a:r>
            <a:r>
              <a:rPr lang="en-US" sz="1100" i="1" dirty="0">
                <a:latin typeface="Times New Roman" panose="02020603050405020304" pitchFamily="18" charset="0"/>
                <a:ea typeface="Calibri" panose="020F0502020204030204" pitchFamily="34" charset="0"/>
                <a:cs typeface="Times New Roman" panose="02020603050405020304" pitchFamily="18" charset="0"/>
              </a:rPr>
              <a:t>Behavioral health services for American Indians and Alaska Natives. </a:t>
            </a:r>
            <a:r>
              <a:rPr lang="en-US"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dirty="0">
                <a:hlinkClick r:id="rId7"/>
              </a:rPr>
              <a:t>https://store.samhsa.gov/sites/default/files/d7/priv/tip_61_aian_full_document_020419_0.pdf</a:t>
            </a:r>
            <a:r>
              <a:rPr lang="en-US" sz="1100" dirty="0"/>
              <a:t> </a:t>
            </a:r>
          </a:p>
          <a:p>
            <a:pPr marL="0" marR="0">
              <a:lnSpc>
                <a:spcPct val="200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Willow, H. (2020). Sacred sound - An exploration of the power, efficacy and beauty of sound healing with voice and drum. </a:t>
            </a:r>
            <a:r>
              <a:rPr lang="en-US" sz="1100" i="1" dirty="0">
                <a:effectLst/>
                <a:latin typeface="Times New Roman" panose="02020603050405020304" pitchFamily="18" charset="0"/>
                <a:ea typeface="Calibri" panose="020F0502020204030204" pitchFamily="34" charset="0"/>
                <a:cs typeface="Times New Roman" panose="02020603050405020304" pitchFamily="18" charset="0"/>
              </a:rPr>
              <a:t>Transpersonal Psychology Review</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22(1), 23–38.</a:t>
            </a:r>
          </a:p>
          <a:p>
            <a:pPr marL="0" marR="0">
              <a:lnSpc>
                <a:spcPct val="200000"/>
              </a:lnSpc>
              <a:spcBef>
                <a:spcPts val="0"/>
              </a:spcBef>
              <a:spcAft>
                <a:spcPts val="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dirty="0">
                <a:latin typeface="Times New Roman" panose="02020603050405020304" pitchFamily="18" charset="0"/>
                <a:ea typeface="Calibri" panose="020F0502020204030204" pitchFamily="34" charset="0"/>
                <a:cs typeface="Times New Roman" panose="02020603050405020304" pitchFamily="18" charset="0"/>
                <a:hlinkClick r:id="rId8"/>
              </a:rPr>
              <a:t>https://web-s-ebscohost-com.ezproxy.umary.edu/ehost/pdfviewer/pdfviewer?vid=14&amp;sid=c73de69b-bbcd-475c-884a-ed62acd7a142%40redis</a:t>
            </a:r>
            <a:r>
              <a:rPr lang="en-U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13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D359-8C84-4776-A218-FC211F4144EB}"/>
              </a:ext>
            </a:extLst>
          </p:cNvPr>
          <p:cNvSpPr>
            <a:spLocks noGrp="1"/>
          </p:cNvSpPr>
          <p:nvPr>
            <p:ph type="title"/>
          </p:nvPr>
        </p:nvSpPr>
        <p:spPr>
          <a:xfrm>
            <a:off x="1452693" y="721105"/>
            <a:ext cx="10515600" cy="1325563"/>
          </a:xfrm>
        </p:spPr>
        <p:txBody>
          <a:bodyPr>
            <a:normAutofit/>
          </a:bodyPr>
          <a:lstStyle/>
          <a:p>
            <a:r>
              <a:rPr lang="en-US" dirty="0"/>
              <a:t>History of Shamanic Drumming</a:t>
            </a:r>
          </a:p>
        </p:txBody>
      </p:sp>
      <p:sp>
        <p:nvSpPr>
          <p:cNvPr id="4" name="Footer Placeholder 3">
            <a:extLst>
              <a:ext uri="{FF2B5EF4-FFF2-40B4-BE49-F238E27FC236}">
                <a16:creationId xmlns:a16="http://schemas.microsoft.com/office/drawing/2014/main" id="{79897CA9-239A-4F88-BC20-4084B4EC2485}"/>
              </a:ext>
            </a:extLst>
          </p:cNvPr>
          <p:cNvSpPr>
            <a:spLocks noGrp="1"/>
          </p:cNvSpPr>
          <p:nvPr>
            <p:ph type="ftr" sz="quarter" idx="11"/>
          </p:nvPr>
        </p:nvSpPr>
        <p:spPr/>
        <p:txBody>
          <a:bodyPr/>
          <a:lstStyle/>
          <a:p>
            <a:r>
              <a:rPr lang="en-US"/>
              <a:t>Designed by PoweredTemplate.com</a:t>
            </a:r>
            <a:endParaRPr lang="en-US" dirty="0"/>
          </a:p>
        </p:txBody>
      </p:sp>
      <p:sp>
        <p:nvSpPr>
          <p:cNvPr id="8" name="TextBox 7">
            <a:extLst>
              <a:ext uri="{FF2B5EF4-FFF2-40B4-BE49-F238E27FC236}">
                <a16:creationId xmlns:a16="http://schemas.microsoft.com/office/drawing/2014/main" id="{4E20E508-EAF6-46FF-DBBE-BFC16A43FF86}"/>
              </a:ext>
            </a:extLst>
          </p:cNvPr>
          <p:cNvSpPr txBox="1"/>
          <p:nvPr/>
        </p:nvSpPr>
        <p:spPr>
          <a:xfrm>
            <a:off x="810936" y="1937516"/>
            <a:ext cx="11157357" cy="830997"/>
          </a:xfrm>
          <a:prstGeom prst="rect">
            <a:avLst/>
          </a:prstGeom>
          <a:noFill/>
        </p:spPr>
        <p:txBody>
          <a:bodyPr wrap="square">
            <a:spAutoFit/>
          </a:bodyPr>
          <a:lstStyle/>
          <a:p>
            <a:pPr marL="342900" indent="-342900">
              <a:buFont typeface="Arial" panose="020B0604020202020204" pitchFamily="34" charset="0"/>
              <a:buChar char="•"/>
            </a:pPr>
            <a:endParaRPr lang="en-US" sz="2400" dirty="0">
              <a:solidFill>
                <a:srgbClr val="FEC662"/>
              </a:solidFill>
            </a:endParaRPr>
          </a:p>
          <a:p>
            <a:endParaRPr lang="en-US" sz="2400" dirty="0">
              <a:solidFill>
                <a:srgbClr val="FEC662"/>
              </a:solidFill>
            </a:endParaRPr>
          </a:p>
        </p:txBody>
      </p:sp>
      <p:sp>
        <p:nvSpPr>
          <p:cNvPr id="5" name="TextBox 4">
            <a:extLst>
              <a:ext uri="{FF2B5EF4-FFF2-40B4-BE49-F238E27FC236}">
                <a16:creationId xmlns:a16="http://schemas.microsoft.com/office/drawing/2014/main" id="{4E85E61B-8B07-66C6-F72D-E06ECDFEE258}"/>
              </a:ext>
            </a:extLst>
          </p:cNvPr>
          <p:cNvSpPr txBox="1"/>
          <p:nvPr/>
        </p:nvSpPr>
        <p:spPr>
          <a:xfrm>
            <a:off x="518020" y="2155821"/>
            <a:ext cx="10654017" cy="3244927"/>
          </a:xfrm>
          <a:prstGeom prst="rect">
            <a:avLst/>
          </a:prstGeom>
          <a:noFill/>
        </p:spPr>
        <p:txBody>
          <a:bodyPr wrap="square">
            <a:spAutoFit/>
          </a:bodyPr>
          <a:lstStyle/>
          <a:p>
            <a:pPr marL="0" marR="0">
              <a:lnSpc>
                <a:spcPct val="107000"/>
              </a:lnSpc>
              <a:spcBef>
                <a:spcPts val="0"/>
              </a:spcBef>
              <a:spcAft>
                <a:spcPts val="800"/>
              </a:spcAft>
            </a:pPr>
            <a:r>
              <a:rPr lang="en-US" sz="1800" dirty="0">
                <a:solidFill>
                  <a:schemeClr val="bg1">
                    <a:lumMod val="95000"/>
                  </a:schemeClr>
                </a:solidFill>
                <a:effectLst/>
                <a:latin typeface="Abadi Extra Light" panose="020B0204020104020204" pitchFamily="34" charset="0"/>
                <a:ea typeface="Calibri" panose="020F0502020204030204" pitchFamily="34" charset="0"/>
                <a:cs typeface="Times New Roman" panose="02020603050405020304" pitchFamily="18" charset="0"/>
              </a:rPr>
              <a:t>Native Americans have been practicing healing rituals since before historical documentation began (Portman and Garrett, 2006). Native Americans believe that </a:t>
            </a:r>
            <a:r>
              <a:rPr lang="en-US" dirty="0">
                <a:solidFill>
                  <a:schemeClr val="bg1">
                    <a:lumMod val="95000"/>
                  </a:schemeClr>
                </a:solidFill>
                <a:latin typeface="Abadi Extra Light" panose="020B0204020104020204" pitchFamily="34" charset="0"/>
                <a:ea typeface="Calibri" panose="020F0502020204030204" pitchFamily="34" charset="0"/>
                <a:cs typeface="Times New Roman" panose="02020603050405020304" pitchFamily="18" charset="0"/>
              </a:rPr>
              <a:t>an individual’</a:t>
            </a:r>
            <a:r>
              <a:rPr lang="en-US" sz="1800" dirty="0">
                <a:solidFill>
                  <a:schemeClr val="bg1">
                    <a:lumMod val="95000"/>
                  </a:schemeClr>
                </a:solidFill>
                <a:effectLst/>
                <a:latin typeface="Abadi Extra Light" panose="020B0204020104020204" pitchFamily="34" charset="0"/>
                <a:ea typeface="Calibri" panose="020F0502020204030204" pitchFamily="34" charset="0"/>
                <a:cs typeface="Times New Roman" panose="02020603050405020304" pitchFamily="18" charset="0"/>
              </a:rPr>
              <a:t>s health is affected by spirits</a:t>
            </a:r>
            <a:r>
              <a:rPr lang="en-US" dirty="0">
                <a:solidFill>
                  <a:schemeClr val="bg1">
                    <a:lumMod val="95000"/>
                  </a:schemeClr>
                </a:solidFill>
                <a:latin typeface="Abadi Extra Light" panose="020B0204020104020204" pitchFamily="34" charset="0"/>
                <a:ea typeface="Calibri" panose="020F0502020204030204" pitchFamily="34" charset="0"/>
                <a:cs typeface="Times New Roman" panose="02020603050405020304" pitchFamily="18" charset="0"/>
              </a:rPr>
              <a:t>; g</a:t>
            </a:r>
            <a:r>
              <a:rPr lang="en-US" sz="1800" dirty="0">
                <a:solidFill>
                  <a:schemeClr val="bg1">
                    <a:lumMod val="95000"/>
                  </a:schemeClr>
                </a:solidFill>
                <a:effectLst/>
                <a:latin typeface="Abadi Extra Light" panose="020B0204020104020204" pitchFamily="34" charset="0"/>
                <a:ea typeface="Calibri" panose="020F0502020204030204" pitchFamily="34" charset="0"/>
                <a:cs typeface="Times New Roman" panose="02020603050405020304" pitchFamily="18" charset="0"/>
              </a:rPr>
              <a:t>ood spirits can restore </a:t>
            </a:r>
            <a:r>
              <a:rPr lang="en-US" dirty="0">
                <a:solidFill>
                  <a:schemeClr val="bg1">
                    <a:lumMod val="95000"/>
                  </a:schemeClr>
                </a:solidFill>
                <a:latin typeface="Abadi Extra Light" panose="020B0204020104020204" pitchFamily="34" charset="0"/>
                <a:ea typeface="Calibri" panose="020F0502020204030204" pitchFamily="34" charset="0"/>
                <a:cs typeface="Times New Roman" panose="02020603050405020304" pitchFamily="18" charset="0"/>
              </a:rPr>
              <a:t>health</a:t>
            </a:r>
            <a:r>
              <a:rPr lang="en-US" sz="1800" dirty="0">
                <a:solidFill>
                  <a:schemeClr val="bg1">
                    <a:lumMod val="95000"/>
                  </a:schemeClr>
                </a:solidFill>
                <a:effectLst/>
                <a:latin typeface="Abadi Extra Light" panose="020B0204020104020204" pitchFamily="34" charset="0"/>
                <a:ea typeface="Calibri" panose="020F0502020204030204" pitchFamily="34" charset="0"/>
                <a:cs typeface="Times New Roman" panose="02020603050405020304" pitchFamily="18" charset="0"/>
              </a:rPr>
              <a:t>, bad spirits can damage it, and shamans can perform rituals to influence health (Macha and McDonough, 2012).  </a:t>
            </a:r>
          </a:p>
          <a:p>
            <a:pPr marL="0" marR="0">
              <a:lnSpc>
                <a:spcPct val="107000"/>
              </a:lnSpc>
              <a:spcBef>
                <a:spcPts val="0"/>
              </a:spcBef>
              <a:spcAft>
                <a:spcPts val="800"/>
              </a:spcAft>
            </a:pPr>
            <a:r>
              <a:rPr lang="en-US" sz="1800" dirty="0">
                <a:solidFill>
                  <a:schemeClr val="bg1">
                    <a:lumMod val="95000"/>
                  </a:schemeClr>
                </a:solidFill>
                <a:effectLst/>
                <a:latin typeface="Abadi Extra Light" panose="020B0204020104020204" pitchFamily="34" charset="0"/>
                <a:ea typeface="Calibri" panose="020F0502020204030204" pitchFamily="34" charset="0"/>
                <a:cs typeface="Times New Roman" panose="02020603050405020304" pitchFamily="18" charset="0"/>
              </a:rPr>
              <a:t>For centuries, Native Americans have been participating in the spiritual exploration known as the shamanic journey, which </a:t>
            </a:r>
            <a:r>
              <a:rPr lang="en-US" dirty="0">
                <a:solidFill>
                  <a:schemeClr val="bg1">
                    <a:lumMod val="95000"/>
                  </a:schemeClr>
                </a:solidFill>
                <a:latin typeface="Abadi Extra Light" panose="020B0204020104020204" pitchFamily="34" charset="0"/>
                <a:cs typeface="Times New Roman" panose="02020603050405020304" pitchFamily="18" charset="0"/>
              </a:rPr>
              <a:t>involves rhythmic drumming. While many iterations of repetitive rhythmic drumming ceremonies are practiced throughout the world, the shamanic journey is a sacred healing tool for Native Americans. The goal of the journey is to enter a trance-like state in an effort to awaken inner perceptions for self-healing (Gingras et al., 2014). </a:t>
            </a:r>
          </a:p>
          <a:p>
            <a:pPr marL="0" marR="0">
              <a:lnSpc>
                <a:spcPct val="107000"/>
              </a:lnSpc>
              <a:spcBef>
                <a:spcPts val="0"/>
              </a:spcBef>
              <a:spcAft>
                <a:spcPts val="800"/>
              </a:spcAft>
            </a:pPr>
            <a:r>
              <a:rPr lang="en-US" dirty="0">
                <a:solidFill>
                  <a:schemeClr val="bg1">
                    <a:lumMod val="95000"/>
                  </a:schemeClr>
                </a:solidFill>
                <a:latin typeface="Abadi Extra Light" panose="020B0204020104020204" pitchFamily="34" charset="0"/>
                <a:cs typeface="Times New Roman" panose="02020603050405020304" pitchFamily="18" charset="0"/>
              </a:rPr>
              <a:t>Shamanism combines drumming, singing, chanting, and congregational participation to assist in the journey to enter a different world (Rock et al. 2008). </a:t>
            </a:r>
          </a:p>
        </p:txBody>
      </p:sp>
    </p:spTree>
    <p:extLst>
      <p:ext uri="{BB962C8B-B14F-4D97-AF65-F5344CB8AC3E}">
        <p14:creationId xmlns:p14="http://schemas.microsoft.com/office/powerpoint/2010/main" val="174377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01A4-6D42-42A2-8168-39216C71A1A0}"/>
              </a:ext>
            </a:extLst>
          </p:cNvPr>
          <p:cNvSpPr>
            <a:spLocks noGrp="1"/>
          </p:cNvSpPr>
          <p:nvPr>
            <p:ph type="title"/>
          </p:nvPr>
        </p:nvSpPr>
        <p:spPr>
          <a:xfrm>
            <a:off x="831850" y="492220"/>
            <a:ext cx="10515600" cy="973138"/>
          </a:xfrm>
        </p:spPr>
        <p:txBody>
          <a:bodyPr/>
          <a:lstStyle/>
          <a:p>
            <a:r>
              <a:rPr lang="en" sz="4800" b="1" dirty="0"/>
              <a:t>Essential Components</a:t>
            </a:r>
            <a:endParaRPr lang="en-US" dirty="0"/>
          </a:p>
        </p:txBody>
      </p:sp>
      <p:sp>
        <p:nvSpPr>
          <p:cNvPr id="6" name="Text Placeholder 5">
            <a:extLst>
              <a:ext uri="{FF2B5EF4-FFF2-40B4-BE49-F238E27FC236}">
                <a16:creationId xmlns:a16="http://schemas.microsoft.com/office/drawing/2014/main" id="{00EFFF01-D6E0-4E1F-8A6B-6E9F8527F7F5}"/>
              </a:ext>
            </a:extLst>
          </p:cNvPr>
          <p:cNvSpPr>
            <a:spLocks noGrp="1"/>
          </p:cNvSpPr>
          <p:nvPr>
            <p:ph type="body" idx="1"/>
          </p:nvPr>
        </p:nvSpPr>
        <p:spPr>
          <a:xfrm>
            <a:off x="555029" y="1491391"/>
            <a:ext cx="3382903" cy="582470"/>
          </a:xfrm>
        </p:spPr>
        <p:txBody>
          <a:bodyPr/>
          <a:lstStyle/>
          <a:p>
            <a:pPr algn="ctr"/>
            <a:r>
              <a:rPr lang="en-US" dirty="0">
                <a:sym typeface="Wingdings 2" panose="05020102010507070707" pitchFamily="18" charset="2"/>
              </a:rPr>
              <a:t></a:t>
            </a:r>
            <a:endParaRPr lang="en-US" dirty="0"/>
          </a:p>
        </p:txBody>
      </p:sp>
      <p:sp>
        <p:nvSpPr>
          <p:cNvPr id="4" name="Footer Placeholder 3">
            <a:extLst>
              <a:ext uri="{FF2B5EF4-FFF2-40B4-BE49-F238E27FC236}">
                <a16:creationId xmlns:a16="http://schemas.microsoft.com/office/drawing/2014/main" id="{91142527-364C-47A1-95D4-824ACA87D9F7}"/>
              </a:ext>
            </a:extLst>
          </p:cNvPr>
          <p:cNvSpPr>
            <a:spLocks noGrp="1"/>
          </p:cNvSpPr>
          <p:nvPr>
            <p:ph type="ftr" sz="quarter" idx="11"/>
          </p:nvPr>
        </p:nvSpPr>
        <p:spPr/>
        <p:txBody>
          <a:bodyPr/>
          <a:lstStyle/>
          <a:p>
            <a:r>
              <a:rPr lang="en-US"/>
              <a:t>Designed by PoweredTemplate.com</a:t>
            </a:r>
            <a:endParaRPr lang="en-US" dirty="0"/>
          </a:p>
        </p:txBody>
      </p:sp>
      <p:sp>
        <p:nvSpPr>
          <p:cNvPr id="10" name="Text Placeholder 9">
            <a:extLst>
              <a:ext uri="{FF2B5EF4-FFF2-40B4-BE49-F238E27FC236}">
                <a16:creationId xmlns:a16="http://schemas.microsoft.com/office/drawing/2014/main" id="{FD47418E-F987-4344-B3F8-C5F5BEAC6B7A}"/>
              </a:ext>
            </a:extLst>
          </p:cNvPr>
          <p:cNvSpPr>
            <a:spLocks noGrp="1"/>
          </p:cNvSpPr>
          <p:nvPr>
            <p:ph type="body" idx="15"/>
          </p:nvPr>
        </p:nvSpPr>
        <p:spPr>
          <a:xfrm>
            <a:off x="7154918" y="1543230"/>
            <a:ext cx="3382903" cy="582470"/>
          </a:xfrm>
        </p:spPr>
        <p:txBody>
          <a:bodyPr/>
          <a:lstStyle/>
          <a:p>
            <a:pPr algn="ctr"/>
            <a:r>
              <a:rPr lang="en-US" dirty="0">
                <a:sym typeface="Wingdings 2" panose="05020102010507070707" pitchFamily="18" charset="2"/>
              </a:rPr>
              <a:t></a:t>
            </a:r>
            <a:endParaRPr lang="en-US" dirty="0"/>
          </a:p>
        </p:txBody>
      </p:sp>
      <p:sp>
        <p:nvSpPr>
          <p:cNvPr id="12" name="Text Placeholder 11">
            <a:extLst>
              <a:ext uri="{FF2B5EF4-FFF2-40B4-BE49-F238E27FC236}">
                <a16:creationId xmlns:a16="http://schemas.microsoft.com/office/drawing/2014/main" id="{699472B3-30A6-464E-B1BC-C0762F72D203}"/>
              </a:ext>
            </a:extLst>
          </p:cNvPr>
          <p:cNvSpPr>
            <a:spLocks noGrp="1"/>
          </p:cNvSpPr>
          <p:nvPr>
            <p:ph type="body" idx="17"/>
          </p:nvPr>
        </p:nvSpPr>
        <p:spPr>
          <a:xfrm>
            <a:off x="555029" y="4020759"/>
            <a:ext cx="3382903" cy="582470"/>
          </a:xfrm>
        </p:spPr>
        <p:txBody>
          <a:bodyPr/>
          <a:lstStyle/>
          <a:p>
            <a:pPr algn="ctr"/>
            <a:r>
              <a:rPr lang="en-US" dirty="0">
                <a:sym typeface="Wingdings 2" panose="05020102010507070707" pitchFamily="18" charset="2"/>
              </a:rPr>
              <a:t></a:t>
            </a:r>
            <a:endParaRPr lang="en-US" dirty="0"/>
          </a:p>
          <a:p>
            <a:endParaRPr lang="en-US" dirty="0"/>
          </a:p>
        </p:txBody>
      </p:sp>
      <p:sp>
        <p:nvSpPr>
          <p:cNvPr id="13" name="Text Placeholder 12">
            <a:extLst>
              <a:ext uri="{FF2B5EF4-FFF2-40B4-BE49-F238E27FC236}">
                <a16:creationId xmlns:a16="http://schemas.microsoft.com/office/drawing/2014/main" id="{0EFB99D5-18B7-4A5A-8149-8A4FCA04E019}"/>
              </a:ext>
            </a:extLst>
          </p:cNvPr>
          <p:cNvSpPr>
            <a:spLocks noGrp="1"/>
          </p:cNvSpPr>
          <p:nvPr>
            <p:ph type="body" sz="half" idx="18"/>
          </p:nvPr>
        </p:nvSpPr>
        <p:spPr>
          <a:xfrm>
            <a:off x="482797" y="2065940"/>
            <a:ext cx="3527366" cy="1209708"/>
          </a:xfrm>
        </p:spPr>
        <p:txBody>
          <a:bodyPr vert="horz" lIns="91440" tIns="45720" rIns="91440" bIns="45720" rtlCol="0">
            <a:normAutofit fontScale="92500" lnSpcReduction="10000"/>
          </a:bodyPr>
          <a:lstStyle/>
          <a:p>
            <a:r>
              <a:rPr lang="en-US" sz="1800" dirty="0">
                <a:latin typeface="Abadi Extra Light" panose="020B0204020104020204" pitchFamily="34" charset="0"/>
              </a:rPr>
              <a:t>Entering a </a:t>
            </a:r>
            <a:r>
              <a:rPr lang="en-US" sz="1800" b="1" dirty="0">
                <a:solidFill>
                  <a:schemeClr val="accent2">
                    <a:lumMod val="75000"/>
                  </a:schemeClr>
                </a:solidFill>
                <a:latin typeface="Abadi Extra Light" panose="020B0204020104020204" pitchFamily="34" charset="0"/>
              </a:rPr>
              <a:t>trance-like state </a:t>
            </a:r>
            <a:r>
              <a:rPr lang="en-US" sz="1800" dirty="0">
                <a:latin typeface="Abadi Extra Light" panose="020B0204020104020204" pitchFamily="34" charset="0"/>
              </a:rPr>
              <a:t>is necessary to find tunnels leading to other worlds (Rock et al., 2008). The </a:t>
            </a:r>
            <a:r>
              <a:rPr lang="en-US" sz="1800" b="1" dirty="0">
                <a:solidFill>
                  <a:schemeClr val="accent2">
                    <a:lumMod val="75000"/>
                  </a:schemeClr>
                </a:solidFill>
                <a:latin typeface="Abadi Extra Light" panose="020B0204020104020204" pitchFamily="34" charset="0"/>
              </a:rPr>
              <a:t>frame drum </a:t>
            </a:r>
            <a:r>
              <a:rPr lang="en-US" sz="1800" dirty="0">
                <a:latin typeface="Abadi Extra Light" panose="020B0204020104020204" pitchFamily="34" charset="0"/>
              </a:rPr>
              <a:t>is a common tool in leading  an individual toward a trance-like state.</a:t>
            </a:r>
          </a:p>
          <a:p>
            <a:endParaRPr lang="en-US" sz="1800" dirty="0">
              <a:latin typeface="Abadi Extra Light" panose="020B0204020104020204" pitchFamily="34" charset="0"/>
            </a:endParaRPr>
          </a:p>
        </p:txBody>
      </p:sp>
      <p:sp>
        <p:nvSpPr>
          <p:cNvPr id="14" name="Text Placeholder 13">
            <a:extLst>
              <a:ext uri="{FF2B5EF4-FFF2-40B4-BE49-F238E27FC236}">
                <a16:creationId xmlns:a16="http://schemas.microsoft.com/office/drawing/2014/main" id="{EF904973-D572-46CB-BD7B-3985EB9DC578}"/>
              </a:ext>
            </a:extLst>
          </p:cNvPr>
          <p:cNvSpPr>
            <a:spLocks noGrp="1"/>
          </p:cNvSpPr>
          <p:nvPr>
            <p:ph type="body" idx="19"/>
          </p:nvPr>
        </p:nvSpPr>
        <p:spPr>
          <a:xfrm>
            <a:off x="7216093" y="3876230"/>
            <a:ext cx="3382903" cy="582470"/>
          </a:xfrm>
        </p:spPr>
        <p:txBody>
          <a:bodyPr/>
          <a:lstStyle/>
          <a:p>
            <a:pPr algn="ctr"/>
            <a:r>
              <a:rPr lang="en-US" dirty="0">
                <a:sym typeface="Wingdings 2" panose="05020102010507070707" pitchFamily="18" charset="2"/>
              </a:rPr>
              <a:t></a:t>
            </a:r>
            <a:endParaRPr lang="en-US" dirty="0"/>
          </a:p>
        </p:txBody>
      </p:sp>
      <p:sp>
        <p:nvSpPr>
          <p:cNvPr id="15" name="Text Placeholder 14">
            <a:extLst>
              <a:ext uri="{FF2B5EF4-FFF2-40B4-BE49-F238E27FC236}">
                <a16:creationId xmlns:a16="http://schemas.microsoft.com/office/drawing/2014/main" id="{B6E0E17E-8C2B-4F25-AFE3-7257D52FBE38}"/>
              </a:ext>
            </a:extLst>
          </p:cNvPr>
          <p:cNvSpPr>
            <a:spLocks noGrp="1"/>
          </p:cNvSpPr>
          <p:nvPr>
            <p:ph type="body" sz="half" idx="20"/>
          </p:nvPr>
        </p:nvSpPr>
        <p:spPr>
          <a:xfrm>
            <a:off x="7128708" y="2079614"/>
            <a:ext cx="3386631" cy="1209707"/>
          </a:xfrm>
        </p:spPr>
        <p:txBody>
          <a:bodyPr>
            <a:normAutofit/>
          </a:bodyPr>
          <a:lstStyle/>
          <a:p>
            <a:r>
              <a:rPr lang="en-US" sz="1600" b="1" i="0" dirty="0">
                <a:solidFill>
                  <a:schemeClr val="accent2">
                    <a:lumMod val="75000"/>
                  </a:schemeClr>
                </a:solidFill>
                <a:effectLst/>
                <a:latin typeface="Abadi Extra Light" panose="020B0204020104020204" pitchFamily="34" charset="0"/>
                <a:cs typeface="Arial" panose="020B0604020202020204" pitchFamily="34" charset="0"/>
              </a:rPr>
              <a:t>Drumming</a:t>
            </a:r>
            <a:r>
              <a:rPr lang="en-US" sz="1600" i="0" dirty="0">
                <a:solidFill>
                  <a:schemeClr val="bg1"/>
                </a:solidFill>
                <a:effectLst/>
                <a:latin typeface="Abadi Extra Light" panose="020B0204020104020204" pitchFamily="34" charset="0"/>
                <a:cs typeface="Arial" panose="020B0604020202020204" pitchFamily="34" charset="0"/>
              </a:rPr>
              <a:t> calls spirits to join in the shamanic ceremony; </a:t>
            </a:r>
            <a:r>
              <a:rPr lang="en-US" sz="1600" b="1" i="0" dirty="0">
                <a:solidFill>
                  <a:schemeClr val="accent2">
                    <a:lumMod val="75000"/>
                  </a:schemeClr>
                </a:solidFill>
                <a:effectLst/>
                <a:latin typeface="Abadi Extra Light" panose="020B0204020104020204" pitchFamily="34" charset="0"/>
                <a:cs typeface="Arial" panose="020B0604020202020204" pitchFamily="34" charset="0"/>
              </a:rPr>
              <a:t>sound</a:t>
            </a:r>
            <a:r>
              <a:rPr lang="en-US" sz="1600" i="0" dirty="0">
                <a:solidFill>
                  <a:schemeClr val="bg1"/>
                </a:solidFill>
                <a:effectLst/>
                <a:latin typeface="Abadi Extra Light" panose="020B0204020104020204" pitchFamily="34" charset="0"/>
                <a:cs typeface="Arial" panose="020B0604020202020204" pitchFamily="34" charset="0"/>
              </a:rPr>
              <a:t> and </a:t>
            </a:r>
            <a:r>
              <a:rPr lang="en-US" sz="1600" b="1" i="0" dirty="0">
                <a:solidFill>
                  <a:schemeClr val="accent2">
                    <a:lumMod val="75000"/>
                  </a:schemeClr>
                </a:solidFill>
                <a:effectLst/>
                <a:latin typeface="Abadi Extra Light" panose="020B0204020104020204" pitchFamily="34" charset="0"/>
                <a:cs typeface="Arial" panose="020B0604020202020204" pitchFamily="34" charset="0"/>
              </a:rPr>
              <a:t>vibration</a:t>
            </a:r>
            <a:r>
              <a:rPr lang="en-US" sz="1600" i="0" dirty="0">
                <a:solidFill>
                  <a:schemeClr val="bg1"/>
                </a:solidFill>
                <a:effectLst/>
                <a:latin typeface="Abadi Extra Light" panose="020B0204020104020204" pitchFamily="34" charset="0"/>
                <a:cs typeface="Arial" panose="020B0604020202020204" pitchFamily="34" charset="0"/>
              </a:rPr>
              <a:t> are key factors in the ritual (Willow, 2020).</a:t>
            </a:r>
            <a:endParaRPr lang="en-US" sz="1600" dirty="0">
              <a:solidFill>
                <a:schemeClr val="bg1"/>
              </a:solidFill>
              <a:latin typeface="Abadi Extra Light" panose="020B0204020104020204" pitchFamily="34" charset="0"/>
            </a:endParaRPr>
          </a:p>
          <a:p>
            <a:endParaRPr lang="en-US" dirty="0">
              <a:latin typeface="Abadi Extra Light" panose="020B0204020104020204" pitchFamily="34" charset="0"/>
            </a:endParaRPr>
          </a:p>
        </p:txBody>
      </p:sp>
      <p:sp>
        <p:nvSpPr>
          <p:cNvPr id="20" name="Text Placeholder 12">
            <a:extLst>
              <a:ext uri="{FF2B5EF4-FFF2-40B4-BE49-F238E27FC236}">
                <a16:creationId xmlns:a16="http://schemas.microsoft.com/office/drawing/2014/main" id="{44B4BFDB-8913-0F39-D21F-9E24268488D2}"/>
              </a:ext>
            </a:extLst>
          </p:cNvPr>
          <p:cNvSpPr txBox="1">
            <a:spLocks/>
          </p:cNvSpPr>
          <p:nvPr/>
        </p:nvSpPr>
        <p:spPr>
          <a:xfrm>
            <a:off x="555029" y="4635311"/>
            <a:ext cx="3527366" cy="120970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Bierstadt"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b="1" dirty="0">
                <a:solidFill>
                  <a:schemeClr val="accent2">
                    <a:lumMod val="75000"/>
                  </a:schemeClr>
                </a:solidFill>
                <a:latin typeface="Abadi Extra Light" panose="020B0204020104020204" pitchFamily="34" charset="0"/>
              </a:rPr>
              <a:t>Intention</a:t>
            </a:r>
            <a:r>
              <a:rPr lang="en-US" sz="1800" b="1" dirty="0">
                <a:latin typeface="Abadi Extra Light" panose="020B0204020104020204" pitchFamily="34" charset="0"/>
              </a:rPr>
              <a:t> </a:t>
            </a:r>
            <a:r>
              <a:rPr lang="en-US" sz="1800" dirty="0">
                <a:latin typeface="Abadi Extra Light" panose="020B0204020104020204" pitchFamily="34" charset="0"/>
              </a:rPr>
              <a:t>is used in shamanic drumming to direct sound in a therapeutic manner, the goal being to connect with nature and with healing spirits (Willow, 2020). </a:t>
            </a:r>
          </a:p>
          <a:p>
            <a:endParaRPr lang="en-US" dirty="0">
              <a:latin typeface="Abadi Extra Light" panose="020B0204020104020204" pitchFamily="34" charset="0"/>
            </a:endParaRPr>
          </a:p>
        </p:txBody>
      </p:sp>
      <p:sp>
        <p:nvSpPr>
          <p:cNvPr id="21" name="Text Placeholder 14">
            <a:extLst>
              <a:ext uri="{FF2B5EF4-FFF2-40B4-BE49-F238E27FC236}">
                <a16:creationId xmlns:a16="http://schemas.microsoft.com/office/drawing/2014/main" id="{71960295-9475-5877-AA3C-99D68C902441}"/>
              </a:ext>
            </a:extLst>
          </p:cNvPr>
          <p:cNvSpPr txBox="1">
            <a:spLocks/>
          </p:cNvSpPr>
          <p:nvPr/>
        </p:nvSpPr>
        <p:spPr>
          <a:xfrm>
            <a:off x="7154918" y="4484769"/>
            <a:ext cx="3691920" cy="12705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Bierstadt"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b="1" dirty="0">
                <a:solidFill>
                  <a:schemeClr val="accent2">
                    <a:lumMod val="75000"/>
                  </a:schemeClr>
                </a:solidFill>
                <a:latin typeface="Abadi Extra Light" panose="020B0204020104020204" pitchFamily="34" charset="0"/>
                <a:cs typeface="Arial" panose="020B0604020202020204" pitchFamily="34" charset="0"/>
              </a:rPr>
              <a:t>Community</a:t>
            </a:r>
            <a:r>
              <a:rPr lang="en-US" b="1" dirty="0">
                <a:latin typeface="Abadi Extra Light" panose="020B0204020104020204" pitchFamily="34" charset="0"/>
                <a:cs typeface="Arial" panose="020B0604020202020204" pitchFamily="34" charset="0"/>
              </a:rPr>
              <a:t> </a:t>
            </a:r>
            <a:r>
              <a:rPr lang="en-US" dirty="0">
                <a:latin typeface="Abadi Extra Light" panose="020B0204020104020204" pitchFamily="34" charset="0"/>
                <a:cs typeface="Arial" panose="020B0604020202020204" pitchFamily="34" charset="0"/>
              </a:rPr>
              <a:t>is an important element, as these rituals are communal in nature (Macha &amp; McDonough, 2012). The shamanistic ritual is performed amidst a </a:t>
            </a:r>
            <a:r>
              <a:rPr lang="en-US" b="1" dirty="0">
                <a:solidFill>
                  <a:schemeClr val="accent2">
                    <a:lumMod val="75000"/>
                  </a:schemeClr>
                </a:solidFill>
                <a:latin typeface="Abadi Extra Light" panose="020B0204020104020204" pitchFamily="34" charset="0"/>
                <a:cs typeface="Arial" panose="020B0604020202020204" pitchFamily="34" charset="0"/>
              </a:rPr>
              <a:t>group</a:t>
            </a:r>
            <a:r>
              <a:rPr lang="en-US" dirty="0">
                <a:solidFill>
                  <a:schemeClr val="accent2">
                    <a:lumMod val="75000"/>
                  </a:schemeClr>
                </a:solidFill>
                <a:latin typeface="Abadi Extra Light" panose="020B0204020104020204" pitchFamily="34" charset="0"/>
                <a:cs typeface="Arial" panose="020B0604020202020204" pitchFamily="34" charset="0"/>
              </a:rPr>
              <a:t> </a:t>
            </a:r>
            <a:r>
              <a:rPr lang="en-US" dirty="0">
                <a:latin typeface="Abadi Extra Light" panose="020B0204020104020204" pitchFamily="34" charset="0"/>
                <a:cs typeface="Arial" panose="020B0604020202020204" pitchFamily="34" charset="0"/>
              </a:rPr>
              <a:t>of believers. </a:t>
            </a:r>
            <a:endParaRPr lang="en-US" dirty="0">
              <a:latin typeface="Abadi Extra Light" panose="020B0204020104020204" pitchFamily="34" charset="0"/>
            </a:endParaRPr>
          </a:p>
        </p:txBody>
      </p:sp>
      <p:sp>
        <p:nvSpPr>
          <p:cNvPr id="24" name="Text Placeholder 5">
            <a:extLst>
              <a:ext uri="{FF2B5EF4-FFF2-40B4-BE49-F238E27FC236}">
                <a16:creationId xmlns:a16="http://schemas.microsoft.com/office/drawing/2014/main" id="{07BDE48F-DF06-EF88-4F74-FA7EEC5C58DF}"/>
              </a:ext>
            </a:extLst>
          </p:cNvPr>
          <p:cNvSpPr txBox="1">
            <a:spLocks/>
          </p:cNvSpPr>
          <p:nvPr/>
        </p:nvSpPr>
        <p:spPr>
          <a:xfrm>
            <a:off x="3745805" y="2892665"/>
            <a:ext cx="3382903" cy="5824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B22D26"/>
                </a:solidFill>
                <a:latin typeface="Bierstadt"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dirty="0">
                <a:sym typeface="Wingdings 2" panose="05020102010507070707" pitchFamily="18" charset="2"/>
              </a:rPr>
              <a:t></a:t>
            </a:r>
            <a:endParaRPr lang="en-US" dirty="0"/>
          </a:p>
        </p:txBody>
      </p:sp>
      <p:sp>
        <p:nvSpPr>
          <p:cNvPr id="25" name="Text Placeholder 12">
            <a:extLst>
              <a:ext uri="{FF2B5EF4-FFF2-40B4-BE49-F238E27FC236}">
                <a16:creationId xmlns:a16="http://schemas.microsoft.com/office/drawing/2014/main" id="{2CF495A3-DCA1-9502-9C55-9EF37E8F38CA}"/>
              </a:ext>
            </a:extLst>
          </p:cNvPr>
          <p:cNvSpPr txBox="1">
            <a:spLocks/>
          </p:cNvSpPr>
          <p:nvPr/>
        </p:nvSpPr>
        <p:spPr>
          <a:xfrm>
            <a:off x="3646895" y="3393521"/>
            <a:ext cx="3633141" cy="120970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Bierstadt"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b="1" dirty="0">
                <a:solidFill>
                  <a:schemeClr val="accent2">
                    <a:lumMod val="75000"/>
                  </a:schemeClr>
                </a:solidFill>
                <a:latin typeface="Abadi Extra Light" panose="020B0204020104020204" pitchFamily="34" charset="0"/>
              </a:rPr>
              <a:t>Singing and chanting </a:t>
            </a:r>
            <a:r>
              <a:rPr lang="en-US" sz="1800" dirty="0">
                <a:latin typeface="Abadi Extra Light" panose="020B0204020104020204" pitchFamily="34" charset="0"/>
              </a:rPr>
              <a:t>is used to restore health and harmony </a:t>
            </a: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a:t>
            </a:r>
            <a:r>
              <a:rPr lang="en-US" sz="1800" dirty="0">
                <a:latin typeface="Abadi Extra Light" panose="020B0204020104020204" pitchFamily="34" charset="0"/>
              </a:rPr>
              <a:t>Portman &amp; Garrett, 2006). This may be performed by the shaman as well as the communal congregants witnessing the journey. </a:t>
            </a:r>
          </a:p>
          <a:p>
            <a:endParaRPr lang="en-US" sz="1800" dirty="0">
              <a:latin typeface="Abadi Extra Light" panose="020B0204020104020204" pitchFamily="34" charset="0"/>
            </a:endParaRPr>
          </a:p>
        </p:txBody>
      </p:sp>
    </p:spTree>
    <p:extLst>
      <p:ext uri="{BB962C8B-B14F-4D97-AF65-F5344CB8AC3E}">
        <p14:creationId xmlns:p14="http://schemas.microsoft.com/office/powerpoint/2010/main" val="2028408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66A4-D1B6-F96F-441F-F3427F0E2F4D}"/>
              </a:ext>
            </a:extLst>
          </p:cNvPr>
          <p:cNvSpPr>
            <a:spLocks noGrp="1"/>
          </p:cNvSpPr>
          <p:nvPr>
            <p:ph type="title"/>
          </p:nvPr>
        </p:nvSpPr>
        <p:spPr>
          <a:xfrm>
            <a:off x="905312" y="659438"/>
            <a:ext cx="10515600" cy="1136461"/>
          </a:xfrm>
        </p:spPr>
        <p:txBody>
          <a:bodyPr/>
          <a:lstStyle/>
          <a:p>
            <a:r>
              <a:rPr lang="en-US" dirty="0"/>
              <a:t>Factual Data</a:t>
            </a:r>
          </a:p>
        </p:txBody>
      </p:sp>
      <p:sp>
        <p:nvSpPr>
          <p:cNvPr id="3" name="Content Placeholder 2">
            <a:extLst>
              <a:ext uri="{FF2B5EF4-FFF2-40B4-BE49-F238E27FC236}">
                <a16:creationId xmlns:a16="http://schemas.microsoft.com/office/drawing/2014/main" id="{AB43AE1B-180C-2B82-A5CD-12426D91B438}"/>
              </a:ext>
            </a:extLst>
          </p:cNvPr>
          <p:cNvSpPr>
            <a:spLocks noGrp="1"/>
          </p:cNvSpPr>
          <p:nvPr>
            <p:ph idx="1"/>
          </p:nvPr>
        </p:nvSpPr>
        <p:spPr>
          <a:xfrm>
            <a:off x="604007" y="1577786"/>
            <a:ext cx="10749793" cy="4351338"/>
          </a:xfrm>
        </p:spPr>
        <p:txBody>
          <a:bodyPr>
            <a:normAutofit lnSpcReduction="10000"/>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Our brain waves synchronize with respective rhythms between 3-7 hertz. Success in initiating trance-like states has been achieved when drumming at a rate of 220 beats per minute (Gingras et al., 2014).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600" dirty="0">
              <a:effectLst/>
              <a:latin typeface="Abadi Extra Light" panose="020B02040201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Harmonic intervals have been recognized in sound healing as having profoundly relaxing effects on participants (Willow, 2020). Harmonic intervals can be achieved during singing or chanting.</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600" dirty="0">
              <a:effectLst/>
              <a:latin typeface="Abadi Extra Light" panose="020B02040201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Dickerson et al. (2012) reported that utilizing shamanic drumming to address modifiable behaviors was described as positive and beneficial by Native Americans participating in </a:t>
            </a:r>
            <a:r>
              <a:rPr lang="en-US" sz="1800" dirty="0">
                <a:latin typeface="Abadi Extra Light" panose="020B0204020104020204" pitchFamily="34" charset="0"/>
                <a:ea typeface="Calibri" panose="020F0502020204030204" pitchFamily="34" charset="0"/>
                <a:cs typeface="Times New Roman" panose="02020603050405020304" pitchFamily="18" charset="0"/>
              </a:rPr>
              <a:t>their</a:t>
            </a: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 study.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000" dirty="0">
              <a:effectLst/>
              <a:latin typeface="Abadi Extra Light" panose="020B02040201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Rapid rhythmic drumming is associated with increases in salivary Immunoglobulin A (Gingras et al., 2014).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050" dirty="0">
              <a:effectLst/>
              <a:latin typeface="Abadi Extra Light" panose="020B0204020104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latin typeface="Abadi Extra Light" panose="020B0204020104020204" pitchFamily="34" charset="0"/>
                <a:ea typeface="Calibri" panose="020F0502020204030204" pitchFamily="34" charset="0"/>
                <a:cs typeface="Times New Roman" panose="02020603050405020304" pitchFamily="18" charset="0"/>
              </a:rPr>
              <a:t>Subjects that listened to r</a:t>
            </a:r>
            <a:r>
              <a:rPr lang="en-US" sz="1800" dirty="0">
                <a:effectLst/>
                <a:latin typeface="Abadi Extra Light" panose="020B0204020104020204" pitchFamily="34" charset="0"/>
                <a:ea typeface="Calibri" panose="020F0502020204030204" pitchFamily="34" charset="0"/>
                <a:cs typeface="Times New Roman" panose="02020603050405020304" pitchFamily="18" charset="0"/>
              </a:rPr>
              <a:t>apid rhythmic drumming, or even to meditative music, had decreased salivary cortisol levels (Gingras et al., 2014). </a:t>
            </a:r>
          </a:p>
          <a:p>
            <a:endParaRPr lang="en-US" sz="2400" dirty="0">
              <a:latin typeface="Abadi Extra Light" panose="020B0204020104020204" pitchFamily="34" charset="0"/>
            </a:endParaRPr>
          </a:p>
          <a:p>
            <a:endParaRPr lang="en-US" dirty="0">
              <a:latin typeface="Abadi Extra Light" panose="020B0204020104020204" pitchFamily="34" charset="0"/>
            </a:endParaRPr>
          </a:p>
        </p:txBody>
      </p:sp>
      <p:sp>
        <p:nvSpPr>
          <p:cNvPr id="4" name="Footer Placeholder 3">
            <a:extLst>
              <a:ext uri="{FF2B5EF4-FFF2-40B4-BE49-F238E27FC236}">
                <a16:creationId xmlns:a16="http://schemas.microsoft.com/office/drawing/2014/main" id="{4D037066-5C9E-7A6C-332D-5F30FB8926AF}"/>
              </a:ext>
            </a:extLst>
          </p:cNvPr>
          <p:cNvSpPr>
            <a:spLocks noGrp="1"/>
          </p:cNvSpPr>
          <p:nvPr>
            <p:ph type="ftr" sz="quarter" idx="11"/>
          </p:nvPr>
        </p:nvSpPr>
        <p:spPr/>
        <p:txBody>
          <a:bodyPr/>
          <a:lstStyle/>
          <a:p>
            <a:r>
              <a:rPr lang="en-US"/>
              <a:t>Designed by PoweredTemplate.com</a:t>
            </a:r>
            <a:endParaRPr lang="en-US" dirty="0"/>
          </a:p>
        </p:txBody>
      </p:sp>
    </p:spTree>
    <p:extLst>
      <p:ext uri="{BB962C8B-B14F-4D97-AF65-F5344CB8AC3E}">
        <p14:creationId xmlns:p14="http://schemas.microsoft.com/office/powerpoint/2010/main" val="116472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close&#10;&#10;Description automatically generated">
            <a:extLst>
              <a:ext uri="{FF2B5EF4-FFF2-40B4-BE49-F238E27FC236}">
                <a16:creationId xmlns:a16="http://schemas.microsoft.com/office/drawing/2014/main" id="{19E70486-F1A9-4412-9696-62303975E7B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265" r="21265"/>
          <a:stretch>
            <a:fillRect/>
          </a:stretch>
        </p:blipFill>
        <p:spPr/>
      </p:pic>
      <p:sp>
        <p:nvSpPr>
          <p:cNvPr id="2" name="Footer Placeholder 1">
            <a:extLst>
              <a:ext uri="{FF2B5EF4-FFF2-40B4-BE49-F238E27FC236}">
                <a16:creationId xmlns:a16="http://schemas.microsoft.com/office/drawing/2014/main" id="{7F7EE02B-FFD3-4111-BFCC-0232E6E3972B}"/>
              </a:ext>
            </a:extLst>
          </p:cNvPr>
          <p:cNvSpPr>
            <a:spLocks noGrp="1"/>
          </p:cNvSpPr>
          <p:nvPr>
            <p:ph type="ftr" sz="quarter" idx="11"/>
          </p:nvPr>
        </p:nvSpPr>
        <p:spPr/>
        <p:txBody>
          <a:bodyPr/>
          <a:lstStyle/>
          <a:p>
            <a:r>
              <a:rPr lang="en-US"/>
              <a:t>Designed by PoweredTemplate.com</a:t>
            </a:r>
          </a:p>
        </p:txBody>
      </p:sp>
      <p:pic>
        <p:nvPicPr>
          <p:cNvPr id="21" name="Graphic 20">
            <a:extLst>
              <a:ext uri="{FF2B5EF4-FFF2-40B4-BE49-F238E27FC236}">
                <a16:creationId xmlns:a16="http://schemas.microsoft.com/office/drawing/2014/main" id="{6AE534EE-49B6-4D5B-85EB-8E0EE786CA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4380" y="2595562"/>
            <a:ext cx="1676400" cy="1666875"/>
          </a:xfrm>
          <a:prstGeom prst="rect">
            <a:avLst/>
          </a:prstGeom>
        </p:spPr>
      </p:pic>
      <p:grpSp>
        <p:nvGrpSpPr>
          <p:cNvPr id="29" name="Group 28">
            <a:extLst>
              <a:ext uri="{FF2B5EF4-FFF2-40B4-BE49-F238E27FC236}">
                <a16:creationId xmlns:a16="http://schemas.microsoft.com/office/drawing/2014/main" id="{856169DA-C122-4859-AA4B-44C1822B7FE6}"/>
              </a:ext>
            </a:extLst>
          </p:cNvPr>
          <p:cNvGrpSpPr/>
          <p:nvPr/>
        </p:nvGrpSpPr>
        <p:grpSpPr>
          <a:xfrm rot="19798784">
            <a:off x="7129091" y="2048705"/>
            <a:ext cx="1306366" cy="287338"/>
            <a:chOff x="6897969" y="1858497"/>
            <a:chExt cx="1306366" cy="287338"/>
          </a:xfrm>
        </p:grpSpPr>
        <p:sp>
          <p:nvSpPr>
            <p:cNvPr id="26" name="Oval 25">
              <a:extLst>
                <a:ext uri="{FF2B5EF4-FFF2-40B4-BE49-F238E27FC236}">
                  <a16:creationId xmlns:a16="http://schemas.microsoft.com/office/drawing/2014/main" id="{C158A224-45E1-4E73-84DD-01DB34B28F99}"/>
                </a:ext>
              </a:extLst>
            </p:cNvPr>
            <p:cNvSpPr/>
            <p:nvPr/>
          </p:nvSpPr>
          <p:spPr>
            <a:xfrm>
              <a:off x="6897969" y="1858497"/>
              <a:ext cx="287338" cy="287338"/>
            </a:xfrm>
            <a:prstGeom prst="ellipse">
              <a:avLst/>
            </a:prstGeom>
            <a:solidFill>
              <a:srgbClr val="B22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4D066BC-F031-4C85-BD02-6A529A52CFBA}"/>
                </a:ext>
              </a:extLst>
            </p:cNvPr>
            <p:cNvSpPr/>
            <p:nvPr/>
          </p:nvSpPr>
          <p:spPr>
            <a:xfrm>
              <a:off x="7541438" y="1915320"/>
              <a:ext cx="173693" cy="173693"/>
            </a:xfrm>
            <a:prstGeom prst="ellipse">
              <a:avLst/>
            </a:prstGeom>
            <a:solidFill>
              <a:srgbClr val="B22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59E760B-554B-42FA-8EDA-73075D7C1395}"/>
                </a:ext>
              </a:extLst>
            </p:cNvPr>
            <p:cNvSpPr/>
            <p:nvPr/>
          </p:nvSpPr>
          <p:spPr>
            <a:xfrm>
              <a:off x="8071263" y="1935630"/>
              <a:ext cx="133072" cy="133072"/>
            </a:xfrm>
            <a:prstGeom prst="ellipse">
              <a:avLst/>
            </a:prstGeom>
            <a:solidFill>
              <a:srgbClr val="B22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81926643-B872-4679-8014-394B17ECEDE5}"/>
              </a:ext>
            </a:extLst>
          </p:cNvPr>
          <p:cNvGrpSpPr/>
          <p:nvPr/>
        </p:nvGrpSpPr>
        <p:grpSpPr>
          <a:xfrm rot="1894104">
            <a:off x="7123389" y="4527684"/>
            <a:ext cx="1306366" cy="287338"/>
            <a:chOff x="6897969" y="1858497"/>
            <a:chExt cx="1306366" cy="287338"/>
          </a:xfrm>
        </p:grpSpPr>
        <p:sp>
          <p:nvSpPr>
            <p:cNvPr id="31" name="Oval 30">
              <a:extLst>
                <a:ext uri="{FF2B5EF4-FFF2-40B4-BE49-F238E27FC236}">
                  <a16:creationId xmlns:a16="http://schemas.microsoft.com/office/drawing/2014/main" id="{339E0DF3-8F3D-412F-89E9-66F0CD50AA04}"/>
                </a:ext>
              </a:extLst>
            </p:cNvPr>
            <p:cNvSpPr/>
            <p:nvPr/>
          </p:nvSpPr>
          <p:spPr>
            <a:xfrm>
              <a:off x="6897969" y="1858497"/>
              <a:ext cx="287338" cy="287338"/>
            </a:xfrm>
            <a:prstGeom prst="ellipse">
              <a:avLst/>
            </a:prstGeom>
            <a:solidFill>
              <a:srgbClr val="B22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1422594-47EA-4AEB-98C3-545AABF25CA7}"/>
                </a:ext>
              </a:extLst>
            </p:cNvPr>
            <p:cNvSpPr/>
            <p:nvPr/>
          </p:nvSpPr>
          <p:spPr>
            <a:xfrm>
              <a:off x="7541438" y="1915320"/>
              <a:ext cx="173693" cy="173693"/>
            </a:xfrm>
            <a:prstGeom prst="ellipse">
              <a:avLst/>
            </a:prstGeom>
            <a:solidFill>
              <a:srgbClr val="B22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137AE264-3515-4C0A-A3E7-4F6728CAE6A9}"/>
                </a:ext>
              </a:extLst>
            </p:cNvPr>
            <p:cNvSpPr/>
            <p:nvPr/>
          </p:nvSpPr>
          <p:spPr>
            <a:xfrm>
              <a:off x="8071263" y="1935630"/>
              <a:ext cx="133072" cy="133072"/>
            </a:xfrm>
            <a:prstGeom prst="ellipse">
              <a:avLst/>
            </a:prstGeom>
            <a:solidFill>
              <a:srgbClr val="B22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15">
            <a:extLst>
              <a:ext uri="{FF2B5EF4-FFF2-40B4-BE49-F238E27FC236}">
                <a16:creationId xmlns:a16="http://schemas.microsoft.com/office/drawing/2014/main" id="{001E78DA-91EC-01F9-4BCD-BA2FE227F0BF}"/>
              </a:ext>
            </a:extLst>
          </p:cNvPr>
          <p:cNvSpPr txBox="1">
            <a:spLocks/>
          </p:cNvSpPr>
          <p:nvPr/>
        </p:nvSpPr>
        <p:spPr>
          <a:xfrm>
            <a:off x="104774" y="687582"/>
            <a:ext cx="96968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rgbClr val="FEC662"/>
                </a:solidFill>
                <a:latin typeface="Goudy Old Style" panose="02020502050305020303" pitchFamily="18" charset="0"/>
                <a:ea typeface="+mj-ea"/>
                <a:cs typeface="+mj-cs"/>
              </a:defRPr>
            </a:lvl1pPr>
          </a:lstStyle>
          <a:p>
            <a:r>
              <a:rPr lang="en-US" sz="4000" dirty="0"/>
              <a:t>Direct Impact on Physical and Mental Health</a:t>
            </a:r>
          </a:p>
        </p:txBody>
      </p:sp>
      <p:sp>
        <p:nvSpPr>
          <p:cNvPr id="8" name="Content Placeholder 2">
            <a:extLst>
              <a:ext uri="{FF2B5EF4-FFF2-40B4-BE49-F238E27FC236}">
                <a16:creationId xmlns:a16="http://schemas.microsoft.com/office/drawing/2014/main" id="{D5D5D3D0-57D1-22A8-9C35-131BF41B02FD}"/>
              </a:ext>
            </a:extLst>
          </p:cNvPr>
          <p:cNvSpPr txBox="1">
            <a:spLocks/>
          </p:cNvSpPr>
          <p:nvPr/>
        </p:nvSpPr>
        <p:spPr>
          <a:xfrm>
            <a:off x="535483" y="2075324"/>
            <a:ext cx="5215871" cy="29259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Abadi Extra Light" panose="020B0204020104020204" pitchFamily="34" charset="0"/>
              </a:rPr>
              <a:t>Rapid rhythmic drumming is associated with a reduction in anxiety and depression </a:t>
            </a:r>
            <a:r>
              <a:rPr lang="en-US" sz="1800" i="0" dirty="0">
                <a:solidFill>
                  <a:schemeClr val="bg1"/>
                </a:solidFill>
                <a:effectLst/>
                <a:latin typeface="Abadi Extra Light" panose="020B0204020104020204" pitchFamily="34" charset="0"/>
                <a:cs typeface="Arial" panose="020B0604020202020204" pitchFamily="34" charset="0"/>
              </a:rPr>
              <a:t>(Rock et al., 2008).</a:t>
            </a:r>
          </a:p>
          <a:p>
            <a:pPr marL="0" indent="0">
              <a:buNone/>
            </a:pPr>
            <a:endParaRPr lang="en-US" sz="1800" i="0" dirty="0">
              <a:solidFill>
                <a:schemeClr val="bg1"/>
              </a:solidFill>
              <a:effectLst/>
              <a:latin typeface="Abadi Extra Light" panose="020B0204020104020204" pitchFamily="34" charset="0"/>
              <a:cs typeface="Arial" panose="020B0604020202020204" pitchFamily="34" charset="0"/>
            </a:endParaRPr>
          </a:p>
          <a:p>
            <a:pPr marL="0" indent="0">
              <a:buNone/>
            </a:pPr>
            <a:r>
              <a:rPr lang="en-US" sz="1800" dirty="0">
                <a:solidFill>
                  <a:schemeClr val="bg1"/>
                </a:solidFill>
                <a:latin typeface="Abadi Extra Light" panose="020B0204020104020204" pitchFamily="34" charset="0"/>
              </a:rPr>
              <a:t>Pain relief and an elevation in mood has been reported by research participants investigating sound healing (Willow, 2020).</a:t>
            </a:r>
          </a:p>
          <a:p>
            <a:pPr marL="0" indent="0">
              <a:buNone/>
            </a:pPr>
            <a:endParaRPr lang="en-US" sz="1800" dirty="0">
              <a:latin typeface="Abadi Extra Light" panose="020B0204020104020204" pitchFamily="34" charset="0"/>
            </a:endParaRPr>
          </a:p>
          <a:p>
            <a:pPr marL="0" indent="0">
              <a:buNone/>
            </a:pPr>
            <a:r>
              <a:rPr lang="en-US" sz="1800" dirty="0">
                <a:solidFill>
                  <a:schemeClr val="bg1"/>
                </a:solidFill>
                <a:latin typeface="Abadi Extra Light" panose="020B0204020104020204" pitchFamily="34" charset="0"/>
              </a:rPr>
              <a:t>Satisfying an individual’s spiritual needs through religious practice has a direct impact on mental health (</a:t>
            </a:r>
            <a:r>
              <a:rPr lang="en-US" sz="1800" dirty="0" err="1">
                <a:solidFill>
                  <a:schemeClr val="bg1"/>
                </a:solidFill>
                <a:latin typeface="Abadi Extra Light" panose="020B0204020104020204" pitchFamily="34" charset="0"/>
              </a:rPr>
              <a:t>Alhosni</a:t>
            </a:r>
            <a:r>
              <a:rPr lang="en-US" sz="1800" dirty="0">
                <a:solidFill>
                  <a:schemeClr val="bg1"/>
                </a:solidFill>
                <a:latin typeface="Abadi Extra Light" panose="020B0204020104020204" pitchFamily="34" charset="0"/>
              </a:rPr>
              <a:t>, 2022). </a:t>
            </a:r>
          </a:p>
          <a:p>
            <a:pPr marL="0" indent="0">
              <a:buNone/>
            </a:pPr>
            <a:endParaRPr lang="en-US" sz="1800" dirty="0">
              <a:latin typeface="Abadi Extra Light" panose="020B0204020104020204" pitchFamily="34" charset="0"/>
            </a:endParaRPr>
          </a:p>
          <a:p>
            <a:pPr marL="0" indent="0">
              <a:buNone/>
            </a:pPr>
            <a:endParaRPr lang="en-US" sz="1800" dirty="0">
              <a:latin typeface="Abadi Extra Light" panose="020B0204020104020204" pitchFamily="34" charset="0"/>
            </a:endParaRPr>
          </a:p>
          <a:p>
            <a:endParaRPr lang="en-US" sz="2400" dirty="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369915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41380-C5E0-38A3-5B2C-0A1564EFD169}"/>
              </a:ext>
            </a:extLst>
          </p:cNvPr>
          <p:cNvSpPr>
            <a:spLocks noGrp="1"/>
          </p:cNvSpPr>
          <p:nvPr>
            <p:ph type="title"/>
          </p:nvPr>
        </p:nvSpPr>
        <p:spPr>
          <a:xfrm>
            <a:off x="990879" y="304885"/>
            <a:ext cx="9243690" cy="1325563"/>
          </a:xfrm>
        </p:spPr>
        <p:txBody>
          <a:bodyPr>
            <a:normAutofit/>
          </a:bodyPr>
          <a:lstStyle/>
          <a:p>
            <a:r>
              <a:rPr lang="en-US" sz="4000" dirty="0"/>
              <a:t>Indirect Impact on Health</a:t>
            </a:r>
          </a:p>
        </p:txBody>
      </p:sp>
      <p:sp>
        <p:nvSpPr>
          <p:cNvPr id="4" name="Footer Placeholder 3">
            <a:extLst>
              <a:ext uri="{FF2B5EF4-FFF2-40B4-BE49-F238E27FC236}">
                <a16:creationId xmlns:a16="http://schemas.microsoft.com/office/drawing/2014/main" id="{1CA4D083-F7BE-200C-7FEA-1B4995883D09}"/>
              </a:ext>
            </a:extLst>
          </p:cNvPr>
          <p:cNvSpPr>
            <a:spLocks noGrp="1"/>
          </p:cNvSpPr>
          <p:nvPr>
            <p:ph type="ftr" sz="quarter" idx="11"/>
          </p:nvPr>
        </p:nvSpPr>
        <p:spPr/>
        <p:txBody>
          <a:bodyPr/>
          <a:lstStyle/>
          <a:p>
            <a:r>
              <a:rPr lang="en-US"/>
              <a:t>Designed by PoweredTemplate.com</a:t>
            </a:r>
          </a:p>
        </p:txBody>
      </p:sp>
      <p:sp>
        <p:nvSpPr>
          <p:cNvPr id="6" name="TextBox 5">
            <a:extLst>
              <a:ext uri="{FF2B5EF4-FFF2-40B4-BE49-F238E27FC236}">
                <a16:creationId xmlns:a16="http://schemas.microsoft.com/office/drawing/2014/main" id="{09597710-6B52-0331-5DA4-21B13A992E59}"/>
              </a:ext>
            </a:extLst>
          </p:cNvPr>
          <p:cNvSpPr txBox="1"/>
          <p:nvPr/>
        </p:nvSpPr>
        <p:spPr>
          <a:xfrm>
            <a:off x="368417" y="1839096"/>
            <a:ext cx="8951752" cy="670953"/>
          </a:xfrm>
          <a:prstGeom prst="rect">
            <a:avLst/>
          </a:prstGeom>
          <a:noFill/>
        </p:spPr>
        <p:txBody>
          <a:bodyPr wrap="square">
            <a:spAutoFit/>
          </a:bodyPr>
          <a:lstStyle/>
          <a:p>
            <a:pPr marL="228600" indent="-228600">
              <a:lnSpc>
                <a:spcPct val="90000"/>
              </a:lnSpc>
              <a:spcBef>
                <a:spcPts val="1000"/>
              </a:spcBef>
              <a:buFont typeface="Arial" panose="020B0604020202020204" pitchFamily="34" charset="0"/>
              <a:buChar char="•"/>
            </a:pPr>
            <a:endParaRPr lang="en-US" sz="2400" dirty="0">
              <a:solidFill>
                <a:schemeClr val="bg1"/>
              </a:solidFill>
            </a:endParaRPr>
          </a:p>
          <a:p>
            <a:endParaRPr lang="en-US" sz="1600" dirty="0">
              <a:solidFill>
                <a:schemeClr val="bg1"/>
              </a:solidFill>
            </a:endParaRPr>
          </a:p>
        </p:txBody>
      </p:sp>
      <p:sp>
        <p:nvSpPr>
          <p:cNvPr id="10" name="TextBox 9">
            <a:extLst>
              <a:ext uri="{FF2B5EF4-FFF2-40B4-BE49-F238E27FC236}">
                <a16:creationId xmlns:a16="http://schemas.microsoft.com/office/drawing/2014/main" id="{5FCF6F9D-57A1-7943-3536-1E8E67C61BF0}"/>
              </a:ext>
            </a:extLst>
          </p:cNvPr>
          <p:cNvSpPr txBox="1"/>
          <p:nvPr/>
        </p:nvSpPr>
        <p:spPr>
          <a:xfrm>
            <a:off x="295713" y="1306188"/>
            <a:ext cx="9243690" cy="5078313"/>
          </a:xfrm>
          <a:prstGeom prst="rect">
            <a:avLst/>
          </a:prstGeom>
          <a:noFill/>
        </p:spPr>
        <p:txBody>
          <a:bodyPr wrap="square">
            <a:spAutoFit/>
          </a:bodyPr>
          <a:lstStyle/>
          <a:p>
            <a:r>
              <a:rPr lang="en-US" sz="1800" dirty="0">
                <a:solidFill>
                  <a:schemeClr val="bg1"/>
                </a:solidFill>
                <a:latin typeface="Abadi Extra Light" panose="020B0204020104020204" pitchFamily="34" charset="0"/>
              </a:rPr>
              <a:t>Native Americans are more likely to seek care from practitioners that understand and respect their beliefs (Macha </a:t>
            </a:r>
            <a:r>
              <a:rPr lang="en-US" dirty="0">
                <a:solidFill>
                  <a:schemeClr val="bg1"/>
                </a:solidFill>
                <a:latin typeface="Abadi Extra Light" panose="020B0204020104020204" pitchFamily="34" charset="0"/>
              </a:rPr>
              <a:t>&amp; </a:t>
            </a:r>
            <a:r>
              <a:rPr lang="en-US" sz="1800" dirty="0">
                <a:solidFill>
                  <a:schemeClr val="bg1"/>
                </a:solidFill>
                <a:latin typeface="Abadi Extra Light" panose="020B0204020104020204" pitchFamily="34" charset="0"/>
              </a:rPr>
              <a:t>McDonough, 2012).</a:t>
            </a:r>
          </a:p>
          <a:p>
            <a:endParaRPr lang="en-US" dirty="0">
              <a:solidFill>
                <a:schemeClr val="bg1"/>
              </a:solidFill>
              <a:latin typeface="Abadi Extra Light" panose="020B0204020104020204" pitchFamily="34" charset="0"/>
            </a:endParaRPr>
          </a:p>
          <a:p>
            <a:r>
              <a:rPr lang="en-US" dirty="0">
                <a:solidFill>
                  <a:schemeClr val="bg1"/>
                </a:solidFill>
                <a:latin typeface="Abadi Extra Light" panose="020B0204020104020204" pitchFamily="34" charset="0"/>
              </a:rPr>
              <a:t>Native American’s perceive a connection with the spirit world when engaging in shamanic drumming</a:t>
            </a:r>
            <a:r>
              <a:rPr lang="en-US" sz="1800" dirty="0">
                <a:solidFill>
                  <a:schemeClr val="bg1"/>
                </a:solidFill>
                <a:effectLst/>
                <a:latin typeface="Abadi Extra Light" panose="020B0204020104020204" pitchFamily="34" charset="0"/>
                <a:ea typeface="Calibri" panose="020F0502020204030204" pitchFamily="34" charset="0"/>
                <a:cs typeface="Times New Roman" panose="02020603050405020304" pitchFamily="18" charset="0"/>
              </a:rPr>
              <a:t> (</a:t>
            </a:r>
            <a:r>
              <a:rPr lang="en-US" sz="1800" dirty="0">
                <a:solidFill>
                  <a:schemeClr val="bg1"/>
                </a:solidFill>
                <a:latin typeface="Abadi Extra Light" panose="020B0204020104020204" pitchFamily="34" charset="0"/>
              </a:rPr>
              <a:t>Portman &amp; Garrett, 2006). </a:t>
            </a:r>
            <a:endParaRPr lang="en-US" dirty="0">
              <a:solidFill>
                <a:schemeClr val="bg1"/>
              </a:solidFill>
              <a:latin typeface="Abadi Extra Light" panose="020B0204020104020204" pitchFamily="34" charset="0"/>
            </a:endParaRPr>
          </a:p>
          <a:p>
            <a:endParaRPr lang="en-US" sz="1800" dirty="0">
              <a:solidFill>
                <a:schemeClr val="bg1"/>
              </a:solidFill>
              <a:latin typeface="Abadi Extra Light" panose="020B0204020104020204" pitchFamily="34" charset="0"/>
            </a:endParaRPr>
          </a:p>
          <a:p>
            <a:r>
              <a:rPr lang="en-US" dirty="0">
                <a:solidFill>
                  <a:schemeClr val="bg1"/>
                </a:solidFill>
                <a:latin typeface="Abadi Extra Light" panose="020B0204020104020204" pitchFamily="34" charset="0"/>
              </a:rPr>
              <a:t>Rhythmic repetitive drumming participants reported feelings of decreased heart rates (</a:t>
            </a:r>
            <a:r>
              <a:rPr lang="en-US" sz="1800" dirty="0">
                <a:solidFill>
                  <a:schemeClr val="bg1"/>
                </a:solidFill>
                <a:effectLst/>
                <a:latin typeface="Abadi Extra Light" panose="020B0204020104020204" pitchFamily="34" charset="0"/>
                <a:ea typeface="Calibri" panose="020F0502020204030204" pitchFamily="34" charset="0"/>
                <a:cs typeface="Times New Roman" panose="02020603050405020304" pitchFamily="18" charset="0"/>
              </a:rPr>
              <a:t>Gingras et al., 2014). </a:t>
            </a:r>
            <a:endParaRPr lang="en-US" dirty="0">
              <a:solidFill>
                <a:schemeClr val="bg1"/>
              </a:solidFill>
              <a:latin typeface="Abadi Extra Light" panose="020B0204020104020204" pitchFamily="34" charset="0"/>
            </a:endParaRPr>
          </a:p>
          <a:p>
            <a:endParaRPr lang="en-US" sz="1800" dirty="0">
              <a:solidFill>
                <a:schemeClr val="bg1"/>
              </a:solidFill>
              <a:latin typeface="Abadi Extra Light" panose="020B0204020104020204" pitchFamily="34" charset="0"/>
            </a:endParaRPr>
          </a:p>
          <a:p>
            <a:r>
              <a:rPr lang="en-US" dirty="0">
                <a:solidFill>
                  <a:schemeClr val="bg1"/>
                </a:solidFill>
                <a:latin typeface="Abadi Extra Light" panose="020B0204020104020204" pitchFamily="34" charset="0"/>
              </a:rPr>
              <a:t>Improvements in sleep are commonly reported in sound healing participants (Willow, 2020). </a:t>
            </a:r>
          </a:p>
          <a:p>
            <a:endParaRPr lang="en-US" dirty="0">
              <a:solidFill>
                <a:schemeClr val="bg1"/>
              </a:solidFill>
              <a:latin typeface="Abadi Extra Light" panose="020B0204020104020204" pitchFamily="34" charset="0"/>
            </a:endParaRPr>
          </a:p>
          <a:p>
            <a:r>
              <a:rPr lang="en-US" dirty="0">
                <a:solidFill>
                  <a:schemeClr val="bg1"/>
                </a:solidFill>
                <a:latin typeface="Abadi Extra Light" panose="020B0204020104020204" pitchFamily="34" charset="0"/>
              </a:rPr>
              <a:t>Participants reported feeling that their balance had been restored after drumming rituals </a:t>
            </a:r>
            <a:r>
              <a:rPr lang="en-US" sz="1800" dirty="0">
                <a:solidFill>
                  <a:schemeClr val="bg1"/>
                </a:solidFill>
                <a:effectLst/>
                <a:latin typeface="Abadi Extra Light" panose="020B0204020104020204" pitchFamily="34" charset="0"/>
                <a:ea typeface="Calibri" panose="020F0502020204030204" pitchFamily="34" charset="0"/>
                <a:cs typeface="Times New Roman" panose="02020603050405020304" pitchFamily="18" charset="0"/>
              </a:rPr>
              <a:t>(</a:t>
            </a:r>
            <a:r>
              <a:rPr lang="en-US" sz="1800" dirty="0">
                <a:solidFill>
                  <a:schemeClr val="bg1"/>
                </a:solidFill>
                <a:latin typeface="Abadi Extra Light" panose="020B0204020104020204" pitchFamily="34" charset="0"/>
              </a:rPr>
              <a:t>Portman &amp; Garrett, 2006). </a:t>
            </a:r>
          </a:p>
          <a:p>
            <a:endParaRPr lang="en-US" sz="1800" dirty="0">
              <a:solidFill>
                <a:schemeClr val="bg1"/>
              </a:solidFill>
              <a:latin typeface="Abadi Extra Light" panose="020B0204020104020204" pitchFamily="34" charset="0"/>
            </a:endParaRPr>
          </a:p>
          <a:p>
            <a:r>
              <a:rPr lang="en-US" sz="1800" dirty="0">
                <a:solidFill>
                  <a:schemeClr val="bg1"/>
                </a:solidFill>
                <a:latin typeface="Abadi Extra Light" panose="020B0204020104020204" pitchFamily="34" charset="0"/>
              </a:rPr>
              <a:t>Increases in alpha and theta brain wave production, which occurs when listening to drumming, may aid in mitigating negative behaviors, as drumming has similar effects of cognitive behavior therapy (Dickerson et al., 2012). </a:t>
            </a:r>
          </a:p>
          <a:p>
            <a:endParaRPr lang="en-US" sz="1800" dirty="0">
              <a:solidFill>
                <a:schemeClr val="bg1"/>
              </a:solidFill>
              <a:latin typeface="Abadi Extra Light" panose="020B0204020104020204" pitchFamily="34" charset="0"/>
            </a:endParaRPr>
          </a:p>
        </p:txBody>
      </p:sp>
    </p:spTree>
    <p:extLst>
      <p:ext uri="{BB962C8B-B14F-4D97-AF65-F5344CB8AC3E}">
        <p14:creationId xmlns:p14="http://schemas.microsoft.com/office/powerpoint/2010/main" val="342553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EAF5-1C16-A42E-D239-000D6B3FD2B9}"/>
              </a:ext>
            </a:extLst>
          </p:cNvPr>
          <p:cNvSpPr>
            <a:spLocks noGrp="1"/>
          </p:cNvSpPr>
          <p:nvPr>
            <p:ph type="title"/>
          </p:nvPr>
        </p:nvSpPr>
        <p:spPr>
          <a:xfrm>
            <a:off x="2811448" y="644295"/>
            <a:ext cx="7315200" cy="1325563"/>
          </a:xfrm>
        </p:spPr>
        <p:txBody>
          <a:bodyPr/>
          <a:lstStyle/>
          <a:p>
            <a:r>
              <a:rPr lang="en-US" dirty="0"/>
              <a:t>Beliefs and Benefits</a:t>
            </a:r>
          </a:p>
        </p:txBody>
      </p:sp>
      <p:sp>
        <p:nvSpPr>
          <p:cNvPr id="3" name="Content Placeholder 2">
            <a:extLst>
              <a:ext uri="{FF2B5EF4-FFF2-40B4-BE49-F238E27FC236}">
                <a16:creationId xmlns:a16="http://schemas.microsoft.com/office/drawing/2014/main" id="{C0E843C1-A03B-F964-6B26-C117E386A845}"/>
              </a:ext>
            </a:extLst>
          </p:cNvPr>
          <p:cNvSpPr>
            <a:spLocks noGrp="1"/>
          </p:cNvSpPr>
          <p:nvPr>
            <p:ph sz="half" idx="1"/>
          </p:nvPr>
        </p:nvSpPr>
        <p:spPr>
          <a:xfrm>
            <a:off x="554110" y="2096174"/>
            <a:ext cx="9361677" cy="3466425"/>
          </a:xfrm>
        </p:spPr>
        <p:txBody>
          <a:bodyPr>
            <a:normAutofit lnSpcReduction="10000"/>
          </a:bodyPr>
          <a:lstStyle/>
          <a:p>
            <a:r>
              <a:rPr lang="en-US" sz="1800" dirty="0">
                <a:solidFill>
                  <a:schemeClr val="bg1">
                    <a:lumMod val="95000"/>
                  </a:schemeClr>
                </a:solidFill>
                <a:latin typeface="Abadi Extra Light" panose="020B0204020104020204" pitchFamily="34" charset="0"/>
                <a:cs typeface="Times New Roman" panose="02020603050405020304" pitchFamily="18" charset="0"/>
              </a:rPr>
              <a:t>In Native American culture, it is believed that medicine can be found in any object, or in any person (Portman &amp; Garrett, 2006).</a:t>
            </a:r>
          </a:p>
          <a:p>
            <a:r>
              <a:rPr lang="en-US" sz="1800" dirty="0">
                <a:latin typeface="Abadi Extra Light" panose="020B0204020104020204" pitchFamily="34" charset="0"/>
              </a:rPr>
              <a:t>Native Americans favor natural treatments based on cultural practices (Dickerson et al., 2012).</a:t>
            </a:r>
            <a:endParaRPr lang="en-US" sz="1800" dirty="0">
              <a:solidFill>
                <a:schemeClr val="bg1">
                  <a:lumMod val="95000"/>
                </a:schemeClr>
              </a:solidFill>
              <a:latin typeface="Abadi Extra Light" panose="020B0204020104020204" pitchFamily="34" charset="0"/>
              <a:cs typeface="Times New Roman" panose="02020603050405020304" pitchFamily="18" charset="0"/>
            </a:endParaRPr>
          </a:p>
          <a:p>
            <a:r>
              <a:rPr lang="en-US" sz="1800" dirty="0">
                <a:latin typeface="Abadi Extra Light" panose="020B0204020104020204" pitchFamily="34" charset="0"/>
              </a:rPr>
              <a:t>Native Americans view drumming as “Sacred Medicine” (Dickerson et al., 2012).</a:t>
            </a:r>
          </a:p>
          <a:p>
            <a:r>
              <a:rPr lang="en-US" sz="1800" dirty="0">
                <a:latin typeface="Abadi Extra Light" panose="020B0204020104020204" pitchFamily="34" charset="0"/>
              </a:rPr>
              <a:t>According to the Substance Abuse And Mental Health Services Administration (SAMHSA), because Native Americans are suffering from a variety of health problems that could be improved through behavior modification, interventions like cognitive behavior therapy may be beneficial (SAMSHA, n.d.). </a:t>
            </a:r>
          </a:p>
          <a:p>
            <a:r>
              <a:rPr lang="en-US" sz="1800" dirty="0">
                <a:latin typeface="Abadi Extra Light" panose="020B0204020104020204" pitchFamily="34" charset="0"/>
              </a:rPr>
              <a:t>Drumming may be an effective tool in cognitive behavioral therapy (Dickerson et al., 2012). </a:t>
            </a:r>
          </a:p>
          <a:p>
            <a:r>
              <a:rPr lang="en-US" sz="1800" dirty="0">
                <a:latin typeface="Abadi Extra Light" panose="020B0204020104020204" pitchFamily="34" charset="0"/>
              </a:rPr>
              <a:t>Gratitude, transcendence, being appreciative of beauty, and having feeling personal meaning and purpose are all sacred elements that are a part of the shamanic journey. </a:t>
            </a:r>
            <a:r>
              <a:rPr lang="en-US" sz="1800" dirty="0" err="1">
                <a:latin typeface="Abadi Extra Light" panose="020B0204020104020204" pitchFamily="34" charset="0"/>
              </a:rPr>
              <a:t>Alhosi</a:t>
            </a:r>
            <a:r>
              <a:rPr lang="en-US" sz="1800" dirty="0">
                <a:latin typeface="Abadi Extra Light" panose="020B0204020104020204" pitchFamily="34" charset="0"/>
              </a:rPr>
              <a:t> (2022) recognizes all of these elements as being beneficial to mental health(</a:t>
            </a:r>
            <a:r>
              <a:rPr lang="en-US" sz="1800" dirty="0" err="1">
                <a:latin typeface="Abadi Extra Light" panose="020B0204020104020204" pitchFamily="34" charset="0"/>
              </a:rPr>
              <a:t>Alhosni</a:t>
            </a:r>
            <a:r>
              <a:rPr lang="en-US" sz="1800" dirty="0">
                <a:latin typeface="Abadi Extra Light" panose="020B0204020104020204" pitchFamily="34" charset="0"/>
              </a:rPr>
              <a:t>, 2022). </a:t>
            </a:r>
          </a:p>
          <a:p>
            <a:endParaRPr lang="en-US" sz="1800" dirty="0"/>
          </a:p>
        </p:txBody>
      </p:sp>
      <p:sp>
        <p:nvSpPr>
          <p:cNvPr id="4" name="Footer Placeholder 3">
            <a:extLst>
              <a:ext uri="{FF2B5EF4-FFF2-40B4-BE49-F238E27FC236}">
                <a16:creationId xmlns:a16="http://schemas.microsoft.com/office/drawing/2014/main" id="{760DE216-BD66-3FFB-798A-7ACB4A41707D}"/>
              </a:ext>
            </a:extLst>
          </p:cNvPr>
          <p:cNvSpPr>
            <a:spLocks noGrp="1"/>
          </p:cNvSpPr>
          <p:nvPr>
            <p:ph type="ftr" sz="quarter" idx="11"/>
          </p:nvPr>
        </p:nvSpPr>
        <p:spPr/>
        <p:txBody>
          <a:bodyPr/>
          <a:lstStyle/>
          <a:p>
            <a:r>
              <a:rPr lang="en-US"/>
              <a:t>Designed by PoweredTemplate.com</a:t>
            </a:r>
          </a:p>
        </p:txBody>
      </p:sp>
    </p:spTree>
    <p:extLst>
      <p:ext uri="{BB962C8B-B14F-4D97-AF65-F5344CB8AC3E}">
        <p14:creationId xmlns:p14="http://schemas.microsoft.com/office/powerpoint/2010/main" val="394352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1EECE40-2494-4136-93BC-341EB00D3D11}"/>
              </a:ext>
            </a:extLst>
          </p:cNvPr>
          <p:cNvSpPr>
            <a:spLocks noGrp="1"/>
          </p:cNvSpPr>
          <p:nvPr>
            <p:ph type="title"/>
          </p:nvPr>
        </p:nvSpPr>
        <p:spPr>
          <a:xfrm>
            <a:off x="838200" y="337865"/>
            <a:ext cx="10515600" cy="973138"/>
          </a:xfrm>
        </p:spPr>
        <p:txBody>
          <a:bodyPr>
            <a:normAutofit/>
          </a:bodyPr>
          <a:lstStyle/>
          <a:p>
            <a:r>
              <a:rPr lang="en-US" sz="3200" dirty="0"/>
              <a:t>Risks and Concerns</a:t>
            </a:r>
          </a:p>
        </p:txBody>
      </p:sp>
      <p:sp>
        <p:nvSpPr>
          <p:cNvPr id="5" name="Footer Placeholder 4">
            <a:extLst>
              <a:ext uri="{FF2B5EF4-FFF2-40B4-BE49-F238E27FC236}">
                <a16:creationId xmlns:a16="http://schemas.microsoft.com/office/drawing/2014/main" id="{61A022DA-3119-4D19-BE12-A6ED52576FE0}"/>
              </a:ext>
            </a:extLst>
          </p:cNvPr>
          <p:cNvSpPr>
            <a:spLocks noGrp="1"/>
          </p:cNvSpPr>
          <p:nvPr>
            <p:ph type="ftr" sz="quarter" idx="11"/>
          </p:nvPr>
        </p:nvSpPr>
        <p:spPr/>
        <p:txBody>
          <a:bodyPr/>
          <a:lstStyle/>
          <a:p>
            <a:r>
              <a:rPr lang="en-US"/>
              <a:t>Designed by PoweredTemplate.com</a:t>
            </a:r>
          </a:p>
        </p:txBody>
      </p:sp>
      <p:sp>
        <p:nvSpPr>
          <p:cNvPr id="49" name="Text Placeholder 48">
            <a:extLst>
              <a:ext uri="{FF2B5EF4-FFF2-40B4-BE49-F238E27FC236}">
                <a16:creationId xmlns:a16="http://schemas.microsoft.com/office/drawing/2014/main" id="{AEE615A2-6797-4E98-A81C-38FB167CD70E}"/>
              </a:ext>
            </a:extLst>
          </p:cNvPr>
          <p:cNvSpPr>
            <a:spLocks noGrp="1"/>
          </p:cNvSpPr>
          <p:nvPr>
            <p:ph type="body" idx="13"/>
          </p:nvPr>
        </p:nvSpPr>
        <p:spPr>
          <a:xfrm>
            <a:off x="391619" y="2249617"/>
            <a:ext cx="5019280" cy="582470"/>
          </a:xfrm>
        </p:spPr>
        <p:txBody>
          <a:bodyPr>
            <a:noAutofit/>
          </a:bodyPr>
          <a:lstStyle/>
          <a:p>
            <a:r>
              <a:rPr lang="en-US" sz="2600" i="0" dirty="0">
                <a:effectLst/>
                <a:latin typeface="Bierstadt" panose="020B0004020202020204" pitchFamily="34" charset="0"/>
                <a:cs typeface="Arial" panose="020B0604020202020204" pitchFamily="34" charset="0"/>
              </a:rPr>
              <a:t>Insufficient Cultural Competency</a:t>
            </a:r>
            <a:endParaRPr lang="en-US" sz="2600" dirty="0"/>
          </a:p>
          <a:p>
            <a:endParaRPr lang="en-US" sz="2600" dirty="0"/>
          </a:p>
          <a:p>
            <a:endParaRPr lang="en-US" sz="2600" dirty="0"/>
          </a:p>
        </p:txBody>
      </p:sp>
      <p:sp>
        <p:nvSpPr>
          <p:cNvPr id="50" name="Text Placeholder 49">
            <a:extLst>
              <a:ext uri="{FF2B5EF4-FFF2-40B4-BE49-F238E27FC236}">
                <a16:creationId xmlns:a16="http://schemas.microsoft.com/office/drawing/2014/main" id="{C06EC449-2D73-46B3-913C-8B00A4B233C6}"/>
              </a:ext>
            </a:extLst>
          </p:cNvPr>
          <p:cNvSpPr>
            <a:spLocks noGrp="1"/>
          </p:cNvSpPr>
          <p:nvPr>
            <p:ph type="body" sz="half" idx="14"/>
          </p:nvPr>
        </p:nvSpPr>
        <p:spPr>
          <a:xfrm>
            <a:off x="387891" y="2779366"/>
            <a:ext cx="5827021" cy="965294"/>
          </a:xfrm>
        </p:spPr>
        <p:txBody>
          <a:bodyPr>
            <a:normAutofit lnSpcReduction="10000"/>
          </a:bodyPr>
          <a:lstStyle/>
          <a:p>
            <a:r>
              <a:rPr lang="en-US" sz="1600" i="0" dirty="0">
                <a:effectLst/>
                <a:latin typeface="Abadi Extra Light" panose="020B0204020104020204" pitchFamily="34" charset="0"/>
                <a:cs typeface="Arial" panose="020B0604020202020204" pitchFamily="34" charset="0"/>
              </a:rPr>
              <a:t>While culturally specific training needs to be improved in order to maximize success, working with Native Americans can be accomplished by </a:t>
            </a:r>
            <a:r>
              <a:rPr lang="en-US" dirty="0">
                <a:latin typeface="Abadi Extra Light" panose="020B0204020104020204" pitchFamily="34" charset="0"/>
                <a:cs typeface="Arial" panose="020B0604020202020204" pitchFamily="34" charset="0"/>
              </a:rPr>
              <a:t>a</a:t>
            </a:r>
            <a:r>
              <a:rPr lang="en-US" sz="1600" i="0" dirty="0">
                <a:effectLst/>
                <a:latin typeface="Abadi Extra Light" panose="020B0204020104020204" pitchFamily="34" charset="0"/>
                <a:cs typeface="Arial" panose="020B0604020202020204" pitchFamily="34" charset="0"/>
              </a:rPr>
              <a:t>dvance practice nurses that are willing to appreciate Native American beliefs (Macha </a:t>
            </a:r>
            <a:r>
              <a:rPr lang="en-US" dirty="0">
                <a:latin typeface="Abadi Extra Light" panose="020B0204020104020204" pitchFamily="34" charset="0"/>
                <a:cs typeface="Arial" panose="020B0604020202020204" pitchFamily="34" charset="0"/>
              </a:rPr>
              <a:t>&amp;</a:t>
            </a:r>
            <a:r>
              <a:rPr lang="en-US" sz="1600" i="0" dirty="0">
                <a:effectLst/>
                <a:latin typeface="Abadi Extra Light" panose="020B0204020104020204" pitchFamily="34" charset="0"/>
                <a:cs typeface="Arial" panose="020B0604020202020204" pitchFamily="34" charset="0"/>
              </a:rPr>
              <a:t> McDonough, 2012). </a:t>
            </a:r>
            <a:endParaRPr lang="en-US" dirty="0">
              <a:latin typeface="Abadi Extra Light" panose="020B0204020104020204" pitchFamily="34" charset="0"/>
            </a:endParaRPr>
          </a:p>
          <a:p>
            <a:endParaRPr lang="en-US" dirty="0">
              <a:latin typeface="Abadi Extra Light" panose="020B0204020104020204" pitchFamily="34" charset="0"/>
            </a:endParaRPr>
          </a:p>
          <a:p>
            <a:endParaRPr lang="en-US" dirty="0">
              <a:latin typeface="Abadi Extra Light" panose="020B0204020104020204" pitchFamily="34" charset="0"/>
            </a:endParaRPr>
          </a:p>
        </p:txBody>
      </p:sp>
      <p:sp>
        <p:nvSpPr>
          <p:cNvPr id="51" name="Text Placeholder 50">
            <a:extLst>
              <a:ext uri="{FF2B5EF4-FFF2-40B4-BE49-F238E27FC236}">
                <a16:creationId xmlns:a16="http://schemas.microsoft.com/office/drawing/2014/main" id="{F49F94A1-B0F8-46C1-BAB7-67D46701CAA1}"/>
              </a:ext>
            </a:extLst>
          </p:cNvPr>
          <p:cNvSpPr>
            <a:spLocks noGrp="1"/>
          </p:cNvSpPr>
          <p:nvPr>
            <p:ph type="body" idx="15"/>
          </p:nvPr>
        </p:nvSpPr>
        <p:spPr>
          <a:xfrm>
            <a:off x="7449833" y="2191601"/>
            <a:ext cx="3382903" cy="582470"/>
          </a:xfrm>
        </p:spPr>
        <p:txBody>
          <a:bodyPr>
            <a:normAutofit fontScale="92500"/>
          </a:bodyPr>
          <a:lstStyle/>
          <a:p>
            <a:r>
              <a:rPr lang="en-US" sz="2800" dirty="0">
                <a:cs typeface="Arial" panose="020B0604020202020204" pitchFamily="34" charset="0"/>
              </a:rPr>
              <a:t>Insufficient Research</a:t>
            </a:r>
            <a:endParaRPr lang="en-US" dirty="0"/>
          </a:p>
          <a:p>
            <a:endParaRPr lang="en-US" dirty="0"/>
          </a:p>
        </p:txBody>
      </p:sp>
      <p:sp>
        <p:nvSpPr>
          <p:cNvPr id="52" name="Text Placeholder 51">
            <a:extLst>
              <a:ext uri="{FF2B5EF4-FFF2-40B4-BE49-F238E27FC236}">
                <a16:creationId xmlns:a16="http://schemas.microsoft.com/office/drawing/2014/main" id="{C8E45B5C-0DDD-44F0-AD41-62B2C0D6B8ED}"/>
              </a:ext>
            </a:extLst>
          </p:cNvPr>
          <p:cNvSpPr>
            <a:spLocks noGrp="1"/>
          </p:cNvSpPr>
          <p:nvPr>
            <p:ph type="body" sz="half" idx="16"/>
          </p:nvPr>
        </p:nvSpPr>
        <p:spPr>
          <a:xfrm>
            <a:off x="7449833" y="2661239"/>
            <a:ext cx="4350548" cy="965294"/>
          </a:xfrm>
        </p:spPr>
        <p:txBody>
          <a:bodyPr vert="horz" lIns="91440" tIns="45720" rIns="91440" bIns="45720" rtlCol="0">
            <a:normAutofit fontScale="92500" lnSpcReduction="20000"/>
          </a:bodyPr>
          <a:lstStyle/>
          <a:p>
            <a:r>
              <a:rPr lang="en-US" dirty="0">
                <a:latin typeface="Abadi Extra Light" panose="020B0204020104020204" pitchFamily="34" charset="0"/>
                <a:cs typeface="Arial" panose="020B0604020202020204" pitchFamily="34" charset="0"/>
              </a:rPr>
              <a:t>There is not enough scientific research on the health benefits associated with shamanic drumming. Most of the information is subjective. There is a great opportunity to further knowledge on this subject (Porter &amp; Garrett, 2006)</a:t>
            </a:r>
          </a:p>
          <a:p>
            <a:endParaRPr lang="en-US" dirty="0">
              <a:latin typeface="Abadi Extra Light" panose="020B0204020104020204" pitchFamily="34" charset="0"/>
              <a:cs typeface="Arial" panose="020B0604020202020204" pitchFamily="34" charset="0"/>
            </a:endParaRPr>
          </a:p>
          <a:p>
            <a:endParaRPr lang="en-US" dirty="0">
              <a:latin typeface="Abadi Extra Light" panose="020B0204020104020204" pitchFamily="34" charset="0"/>
              <a:cs typeface="Arial" panose="020B0604020202020204" pitchFamily="34" charset="0"/>
            </a:endParaRPr>
          </a:p>
          <a:p>
            <a:endParaRPr lang="en-US" dirty="0">
              <a:latin typeface="Abadi Extra Light" panose="020B0204020104020204" pitchFamily="34" charset="0"/>
              <a:cs typeface="Arial" panose="020B0604020202020204" pitchFamily="34" charset="0"/>
            </a:endParaRPr>
          </a:p>
        </p:txBody>
      </p:sp>
      <p:sp>
        <p:nvSpPr>
          <p:cNvPr id="53" name="Text Placeholder 52">
            <a:extLst>
              <a:ext uri="{FF2B5EF4-FFF2-40B4-BE49-F238E27FC236}">
                <a16:creationId xmlns:a16="http://schemas.microsoft.com/office/drawing/2014/main" id="{B1487439-4BCE-4DAF-93FD-61815A4E8CBF}"/>
              </a:ext>
            </a:extLst>
          </p:cNvPr>
          <p:cNvSpPr>
            <a:spLocks noGrp="1"/>
          </p:cNvSpPr>
          <p:nvPr>
            <p:ph type="body" idx="17"/>
          </p:nvPr>
        </p:nvSpPr>
        <p:spPr>
          <a:xfrm>
            <a:off x="387891" y="3983174"/>
            <a:ext cx="3382903" cy="582470"/>
          </a:xfrm>
        </p:spPr>
        <p:txBody>
          <a:bodyPr>
            <a:normAutofit/>
          </a:bodyPr>
          <a:lstStyle/>
          <a:p>
            <a:r>
              <a:rPr lang="en-US" sz="2600" dirty="0">
                <a:cs typeface="Arial" panose="020B0604020202020204" pitchFamily="34" charset="0"/>
              </a:rPr>
              <a:t>Access to Care</a:t>
            </a:r>
            <a:endParaRPr lang="en-US" sz="2600" dirty="0"/>
          </a:p>
          <a:p>
            <a:endParaRPr lang="en-US" sz="2600" dirty="0"/>
          </a:p>
          <a:p>
            <a:endParaRPr lang="en-US" sz="2600" dirty="0"/>
          </a:p>
        </p:txBody>
      </p:sp>
      <p:sp>
        <p:nvSpPr>
          <p:cNvPr id="54" name="Text Placeholder 53">
            <a:extLst>
              <a:ext uri="{FF2B5EF4-FFF2-40B4-BE49-F238E27FC236}">
                <a16:creationId xmlns:a16="http://schemas.microsoft.com/office/drawing/2014/main" id="{59409222-E1C4-4B20-A6FB-FB2E89A043E3}"/>
              </a:ext>
            </a:extLst>
          </p:cNvPr>
          <p:cNvSpPr>
            <a:spLocks noGrp="1"/>
          </p:cNvSpPr>
          <p:nvPr>
            <p:ph type="body" sz="half" idx="18"/>
          </p:nvPr>
        </p:nvSpPr>
        <p:spPr>
          <a:xfrm>
            <a:off x="359910" y="4472564"/>
            <a:ext cx="4114800" cy="1089339"/>
          </a:xfrm>
        </p:spPr>
        <p:txBody>
          <a:bodyPr vert="horz" lIns="91440" tIns="45720" rIns="91440" bIns="45720" rtlCol="0">
            <a:normAutofit fontScale="92500" lnSpcReduction="20000"/>
          </a:bodyPr>
          <a:lstStyle/>
          <a:p>
            <a:r>
              <a:rPr lang="en-US" dirty="0">
                <a:latin typeface="Abadi Extra Light" panose="020B0204020104020204" pitchFamily="34" charset="0"/>
                <a:cs typeface="Arial" panose="020B0604020202020204" pitchFamily="34" charset="0"/>
              </a:rPr>
              <a:t>Native American health is negatively  impacted by poverty, knowledge deficits, transportation challenges, and communication barriers (Macha &amp; McDonough, 2012). Some Native Americans may be interesting in healing rituals but not familiar with where to find healers (SAMHSA, n.d.).</a:t>
            </a:r>
          </a:p>
          <a:p>
            <a:endParaRPr lang="en-US" dirty="0">
              <a:latin typeface="Abadi Extra Light" panose="020B0204020104020204" pitchFamily="34" charset="0"/>
              <a:cs typeface="Arial" panose="020B0604020202020204" pitchFamily="34" charset="0"/>
            </a:endParaRPr>
          </a:p>
          <a:p>
            <a:endParaRPr lang="en-US" dirty="0">
              <a:latin typeface="Abadi Extra Light" panose="020B0204020104020204" pitchFamily="34" charset="0"/>
              <a:cs typeface="Arial" panose="020B0604020202020204" pitchFamily="34" charset="0"/>
            </a:endParaRPr>
          </a:p>
        </p:txBody>
      </p:sp>
      <p:sp>
        <p:nvSpPr>
          <p:cNvPr id="57" name="Text Placeholder 56">
            <a:extLst>
              <a:ext uri="{FF2B5EF4-FFF2-40B4-BE49-F238E27FC236}">
                <a16:creationId xmlns:a16="http://schemas.microsoft.com/office/drawing/2014/main" id="{367A61C0-FFD2-44DA-82AF-A29813822375}"/>
              </a:ext>
            </a:extLst>
          </p:cNvPr>
          <p:cNvSpPr>
            <a:spLocks noGrp="1"/>
          </p:cNvSpPr>
          <p:nvPr>
            <p:ph type="body" idx="21"/>
          </p:nvPr>
        </p:nvSpPr>
        <p:spPr>
          <a:xfrm>
            <a:off x="7566171" y="3983174"/>
            <a:ext cx="3382903" cy="566517"/>
          </a:xfrm>
        </p:spPr>
        <p:txBody>
          <a:bodyPr/>
          <a:lstStyle/>
          <a:p>
            <a:r>
              <a:rPr lang="en-US" sz="2600" dirty="0">
                <a:cs typeface="Arial" panose="020B0604020202020204" pitchFamily="34" charset="0"/>
              </a:rPr>
              <a:t>Native Providers</a:t>
            </a:r>
            <a:endParaRPr lang="en-US" sz="2600" dirty="0"/>
          </a:p>
          <a:p>
            <a:endParaRPr lang="en-US" sz="1600" dirty="0">
              <a:solidFill>
                <a:schemeClr val="bg1"/>
              </a:solidFill>
              <a:latin typeface="Abadi Extra Light" panose="020B0204020104020204" pitchFamily="34" charset="0"/>
              <a:cs typeface="Arial" panose="020B0604020202020204" pitchFamily="34" charset="0"/>
            </a:endParaRPr>
          </a:p>
          <a:p>
            <a:endParaRPr lang="en-US" dirty="0"/>
          </a:p>
        </p:txBody>
      </p:sp>
      <p:sp>
        <p:nvSpPr>
          <p:cNvPr id="58" name="Text Placeholder 57">
            <a:extLst>
              <a:ext uri="{FF2B5EF4-FFF2-40B4-BE49-F238E27FC236}">
                <a16:creationId xmlns:a16="http://schemas.microsoft.com/office/drawing/2014/main" id="{EF6C7971-1652-4528-BD4B-B52BF857B2E0}"/>
              </a:ext>
            </a:extLst>
          </p:cNvPr>
          <p:cNvSpPr>
            <a:spLocks noGrp="1"/>
          </p:cNvSpPr>
          <p:nvPr>
            <p:ph type="body" sz="half" idx="22"/>
          </p:nvPr>
        </p:nvSpPr>
        <p:spPr>
          <a:xfrm>
            <a:off x="7641792" y="4538594"/>
            <a:ext cx="3386631" cy="965294"/>
          </a:xfrm>
        </p:spPr>
        <p:txBody>
          <a:bodyPr vert="horz" lIns="91440" tIns="45720" rIns="91440" bIns="45720" rtlCol="0">
            <a:normAutofit fontScale="92500"/>
          </a:bodyPr>
          <a:lstStyle/>
          <a:p>
            <a:r>
              <a:rPr lang="en-US" dirty="0">
                <a:latin typeface="Abadi Extra Light" panose="020B0204020104020204" pitchFamily="34" charset="0"/>
                <a:cs typeface="Arial" panose="020B0604020202020204" pitchFamily="34" charset="0"/>
              </a:rPr>
              <a:t>The United States has a limited number of native providers, as well as  a shortage of providers culturally competent to treat Native Americans (SAMHSA, n.d.)</a:t>
            </a:r>
          </a:p>
          <a:p>
            <a:endParaRPr lang="en-US" dirty="0">
              <a:latin typeface="Abadi Extra Light" panose="020B0204020104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8475AEC2-9AFB-DF9B-0C37-F92D2F176D61}"/>
              </a:ext>
            </a:extLst>
          </p:cNvPr>
          <p:cNvSpPr/>
          <p:nvPr/>
        </p:nvSpPr>
        <p:spPr>
          <a:xfrm>
            <a:off x="742950" y="1276479"/>
            <a:ext cx="10610849"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dirty="0">
                <a:solidFill>
                  <a:srgbClr val="FEC662"/>
                </a:solidFill>
                <a:latin typeface="Goudy Old Style" panose="02020502050305020303" pitchFamily="18" charset="0"/>
                <a:ea typeface="+mj-ea"/>
                <a:cs typeface="+mj-cs"/>
              </a:rPr>
              <a:t>Patients interested in shamanic drumming should have opportunities to participate in these rituals. A better understanding of the health benefits of these practices should be examined.</a:t>
            </a:r>
          </a:p>
        </p:txBody>
      </p:sp>
    </p:spTree>
    <p:extLst>
      <p:ext uri="{BB962C8B-B14F-4D97-AF65-F5344CB8AC3E}">
        <p14:creationId xmlns:p14="http://schemas.microsoft.com/office/powerpoint/2010/main" val="293667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4F54-E674-A256-8678-3E5A1A7DB54A}"/>
              </a:ext>
            </a:extLst>
          </p:cNvPr>
          <p:cNvSpPr>
            <a:spLocks noGrp="1"/>
          </p:cNvSpPr>
          <p:nvPr>
            <p:ph type="title"/>
          </p:nvPr>
        </p:nvSpPr>
        <p:spPr>
          <a:xfrm>
            <a:off x="838200" y="412009"/>
            <a:ext cx="7315200" cy="1325563"/>
          </a:xfrm>
        </p:spPr>
        <p:txBody>
          <a:bodyPr/>
          <a:lstStyle/>
          <a:p>
            <a:r>
              <a:rPr lang="en-US" dirty="0"/>
              <a:t>Response Plan</a:t>
            </a:r>
          </a:p>
        </p:txBody>
      </p:sp>
      <p:sp>
        <p:nvSpPr>
          <p:cNvPr id="3" name="Content Placeholder 2">
            <a:extLst>
              <a:ext uri="{FF2B5EF4-FFF2-40B4-BE49-F238E27FC236}">
                <a16:creationId xmlns:a16="http://schemas.microsoft.com/office/drawing/2014/main" id="{F351CDE1-1E32-42EE-5BBE-9044C1E3AC16}"/>
              </a:ext>
            </a:extLst>
          </p:cNvPr>
          <p:cNvSpPr>
            <a:spLocks noGrp="1"/>
          </p:cNvSpPr>
          <p:nvPr>
            <p:ph sz="half" idx="1"/>
          </p:nvPr>
        </p:nvSpPr>
        <p:spPr>
          <a:xfrm>
            <a:off x="781050" y="1568105"/>
            <a:ext cx="8915401" cy="4269930"/>
          </a:xfrm>
        </p:spPr>
        <p:txBody>
          <a:bodyPr>
            <a:normAutofit fontScale="85000" lnSpcReduction="10000"/>
          </a:bodyPr>
          <a:lstStyle/>
          <a:p>
            <a:r>
              <a:rPr lang="en-US" sz="2000" dirty="0">
                <a:latin typeface="Abadi Extra Light" panose="020B0204020104020204" pitchFamily="34" charset="0"/>
              </a:rPr>
              <a:t>Insufficient training – Advance practice nurses (APN’s) and Healthcare (HC) providers should look for opportunities to improve their understanding of Native American health by seeking out appropriate CEs. attending seminars, looking for educational programs that offer mental health and substance abuse training, and considering enrollment in educational institutions that specialize in Native American health. </a:t>
            </a:r>
            <a:r>
              <a:rPr lang="en-US" sz="2100" dirty="0">
                <a:latin typeface="Abadi Extra Light" panose="020B0204020104020204" pitchFamily="34" charset="0"/>
              </a:rPr>
              <a:t>APNs and HC providers should also review the tips put forth by the Substance Abuse And Mental Health Services Administration (SAMHSA, n.d.).</a:t>
            </a:r>
            <a:endParaRPr lang="en-US" sz="500" dirty="0">
              <a:latin typeface="Abadi Extra Light" panose="020B0204020104020204" pitchFamily="34" charset="0"/>
            </a:endParaRPr>
          </a:p>
          <a:p>
            <a:r>
              <a:rPr lang="en-US" sz="2000" dirty="0">
                <a:latin typeface="Abadi Extra Light" panose="020B0204020104020204" pitchFamily="34" charset="0"/>
              </a:rPr>
              <a:t>Insufficient research- Review current research and develop new studies that can help APNs and HC providers evaluate shamanistic drumming sessions and their effects on behavior modification and health. The studies this writer reviewed identified very few direct impacts on health. Most of the indirect impacts were subjective.</a:t>
            </a:r>
          </a:p>
          <a:p>
            <a:r>
              <a:rPr lang="en-US" sz="2000" dirty="0">
                <a:latin typeface="Abadi Extra Light" panose="020B0204020104020204" pitchFamily="34" charset="0"/>
              </a:rPr>
              <a:t>Access to care – Telemedicine should be offered and advertised well. APNs and HC providers that learn helpful therapies for improving modifiable behavior should adapt these therapies to video conferencing. APNs and HC providers should also develop care plans that address access issues for Native Americans, such as poverty, transportation, language barriers, and feelings of shame.</a:t>
            </a:r>
          </a:p>
          <a:p>
            <a:r>
              <a:rPr lang="en-US" sz="2000" dirty="0">
                <a:latin typeface="Abadi Extra Light" panose="020B0204020104020204" pitchFamily="34" charset="0"/>
              </a:rPr>
              <a:t>Native providers- Utilize a community reinforcement approach to encourage Native Americans to consider joining the medical field. Campaign for Native Americans’ pursuit of higher education, appealing to the need for Native Providers in every community.</a:t>
            </a:r>
          </a:p>
        </p:txBody>
      </p:sp>
      <p:sp>
        <p:nvSpPr>
          <p:cNvPr id="4" name="Footer Placeholder 3">
            <a:extLst>
              <a:ext uri="{FF2B5EF4-FFF2-40B4-BE49-F238E27FC236}">
                <a16:creationId xmlns:a16="http://schemas.microsoft.com/office/drawing/2014/main" id="{549E7BCE-DCCF-4FF1-F227-10C0D762D159}"/>
              </a:ext>
            </a:extLst>
          </p:cNvPr>
          <p:cNvSpPr>
            <a:spLocks noGrp="1"/>
          </p:cNvSpPr>
          <p:nvPr>
            <p:ph type="ftr" sz="quarter" idx="11"/>
          </p:nvPr>
        </p:nvSpPr>
        <p:spPr/>
        <p:txBody>
          <a:bodyPr/>
          <a:lstStyle/>
          <a:p>
            <a:r>
              <a:rPr lang="en-US"/>
              <a:t>Designed by PoweredTemplate.com</a:t>
            </a:r>
          </a:p>
        </p:txBody>
      </p:sp>
    </p:spTree>
    <p:extLst>
      <p:ext uri="{BB962C8B-B14F-4D97-AF65-F5344CB8AC3E}">
        <p14:creationId xmlns:p14="http://schemas.microsoft.com/office/powerpoint/2010/main" val="1620613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4137</TotalTime>
  <Words>2188</Words>
  <Application>Microsoft Office PowerPoint</Application>
  <PresentationFormat>Widescreen</PresentationFormat>
  <Paragraphs>144</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Abadi Extra Light</vt:lpstr>
      <vt:lpstr>Arial</vt:lpstr>
      <vt:lpstr>Bierstadt</vt:lpstr>
      <vt:lpstr>Calibri</vt:lpstr>
      <vt:lpstr>Calibri Light</vt:lpstr>
      <vt:lpstr>Goudy Old Style</vt:lpstr>
      <vt:lpstr>Times New Roman</vt:lpstr>
      <vt:lpstr>Office Theme</vt:lpstr>
      <vt:lpstr>PowerPoint Presentation</vt:lpstr>
      <vt:lpstr>History of Shamanic Drumming</vt:lpstr>
      <vt:lpstr>Essential Components</vt:lpstr>
      <vt:lpstr>Factual Data</vt:lpstr>
      <vt:lpstr>PowerPoint Presentation</vt:lpstr>
      <vt:lpstr>Indirect Impact on Health</vt:lpstr>
      <vt:lpstr>Beliefs and Benefits</vt:lpstr>
      <vt:lpstr>Risks and Concerns</vt:lpstr>
      <vt:lpstr>Response Plan</vt:lpstr>
      <vt:lpstr>Interventions and Recommendations</vt:lpstr>
      <vt:lpstr>Role of APN or HC Provider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dc:title>
  <dc:creator>Iryna Siletska</dc:creator>
  <cp:lastModifiedBy>Garcia, Cara A</cp:lastModifiedBy>
  <cp:revision>21</cp:revision>
  <dcterms:created xsi:type="dcterms:W3CDTF">2022-01-31T11:51:11Z</dcterms:created>
  <dcterms:modified xsi:type="dcterms:W3CDTF">2022-10-05T21:05:38Z</dcterms:modified>
</cp:coreProperties>
</file>